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"/>
  </p:notesMasterIdLst>
  <p:handoutMasterIdLst>
    <p:handoutMasterId r:id="rId5"/>
  </p:handoutMasterIdLst>
  <p:sldIdLst>
    <p:sldId id="1242" r:id="rId2"/>
    <p:sldId id="1235" r:id="rId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ABAB"/>
    <a:srgbClr val="C48000"/>
    <a:srgbClr val="FFE48F"/>
    <a:srgbClr val="FFAFAF"/>
    <a:srgbClr val="F1F1F1"/>
    <a:srgbClr val="79DCFF"/>
    <a:srgbClr val="0099FF"/>
    <a:srgbClr val="00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5" autoAdjust="0"/>
    <p:restoredTop sz="92045" autoAdjust="0"/>
  </p:normalViewPr>
  <p:slideViewPr>
    <p:cSldViewPr>
      <p:cViewPr varScale="1">
        <p:scale>
          <a:sx n="78" d="100"/>
          <a:sy n="78" d="100"/>
        </p:scale>
        <p:origin x="1747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Timeslot </a:t>
            </a:r>
            <a:r>
              <a:rPr lang="ko-KR" altLang="en-US" dirty="0"/>
              <a:t>식 적기</a:t>
            </a:r>
            <a:endParaRPr lang="en-US" altLang="ko-KR" dirty="0"/>
          </a:p>
          <a:p>
            <a:r>
              <a:rPr lang="ko-KR" altLang="en-US" dirty="0"/>
              <a:t>세미나 할 </a:t>
            </a:r>
            <a:r>
              <a:rPr lang="ko-KR" altLang="en-US"/>
              <a:t>때 디테일 하면 위험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1362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658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A778502-9CDB-4101-8E89-F983B64C0A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A778502-9CDB-4101-8E89-F983B64C0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3571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5A334-3D8E-47AD-996A-690097249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Water filling method</a:t>
            </a:r>
          </a:p>
          <a:p>
            <a:pPr lvl="1"/>
            <a:r>
              <a:rPr lang="en-US" altLang="ko-KR" dirty="0"/>
              <a:t>Consider the bandwidth ratio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8C8E75-C538-4C71-B582-DA1A1312F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6436D75-1909-4B5A-A62C-B7BCED1E2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535996"/>
              </p:ext>
            </p:extLst>
          </p:nvPr>
        </p:nvGraphicFramePr>
        <p:xfrm>
          <a:off x="539552" y="5085507"/>
          <a:ext cx="66967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77855588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4069444417"/>
                    </a:ext>
                  </a:extLst>
                </a:gridCol>
                <a:gridCol w="2592287">
                  <a:extLst>
                    <a:ext uri="{9D8B030D-6E8A-4147-A177-3AD203B41FA5}">
                      <a16:colId xmlns:a16="http://schemas.microsoft.com/office/drawing/2014/main" val="2919878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bandwidth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52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ΔTimeslot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12978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C87D56BE-2C21-41D7-98D0-19ED38FE2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876" y="2267967"/>
            <a:ext cx="2232248" cy="232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9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Lambda</a:t>
            </a:r>
            <a:endParaRPr lang="ko-KR" altLang="en-US" dirty="0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C0337827-BDAB-4B1B-B9C1-1C3A7D633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184775"/>
          </a:xfrm>
        </p:spPr>
        <p:txBody>
          <a:bodyPr/>
          <a:lstStyle/>
          <a:p>
            <a:r>
              <a:rPr lang="en-US" altLang="ko-KR" dirty="0"/>
              <a:t>Adaptive</a:t>
            </a:r>
            <a:r>
              <a:rPr lang="ko-KR" altLang="en-US" dirty="0"/>
              <a:t>하게 하기 힘듦</a:t>
            </a:r>
            <a:endParaRPr lang="en-US" altLang="ko-KR" dirty="0"/>
          </a:p>
        </p:txBody>
      </p:sp>
      <p:sp>
        <p:nvSpPr>
          <p:cNvPr id="39" name="슬라이드 번호 개체 틀 3">
            <a:extLst>
              <a:ext uri="{FF2B5EF4-FFF2-40B4-BE49-F238E27FC236}">
                <a16:creationId xmlns:a16="http://schemas.microsoft.com/office/drawing/2014/main" id="{24183317-8CD0-47FB-AF93-B95A4E2B40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9648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10717</TotalTime>
  <Words>33</Words>
  <Application>Microsoft Office PowerPoint</Application>
  <PresentationFormat>화면 슬라이드 쇼(4:3)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Arial</vt:lpstr>
      <vt:lpstr>Cambria Math</vt:lpstr>
      <vt:lpstr>Wingdings</vt:lpstr>
      <vt:lpstr>pres</vt:lpstr>
      <vt:lpstr>Adjust x_ij</vt:lpstr>
      <vt:lpstr>Lambda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하재준 Jae Jun Ha</cp:lastModifiedBy>
  <cp:revision>496</cp:revision>
  <dcterms:created xsi:type="dcterms:W3CDTF">2020-01-02T02:20:46Z</dcterms:created>
  <dcterms:modified xsi:type="dcterms:W3CDTF">2020-02-18T01:44:23Z</dcterms:modified>
</cp:coreProperties>
</file>