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901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3236" autoAdjust="0"/>
  </p:normalViewPr>
  <p:slideViewPr>
    <p:cSldViewPr>
      <p:cViewPr varScale="1">
        <p:scale>
          <a:sx n="71" d="100"/>
          <a:sy n="71" d="100"/>
        </p:scale>
        <p:origin x="18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morning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ko-KR" altLang="en-US" b="0" dirty="0">
                <a:sym typeface="Wingdings" panose="05000000000000000000" pitchFamily="2" charset="2"/>
              </a:rPr>
              <a:t>고려해야할 </a:t>
            </a:r>
            <a:r>
              <a:rPr lang="ko-KR" altLang="en-US" dirty="0">
                <a:sym typeface="Wingdings" panose="05000000000000000000" pitchFamily="2" charset="2"/>
              </a:rPr>
              <a:t>것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네트워크에서 다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support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못할 때 어떻게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resource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를 할당할지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b="0" dirty="0">
                <a:sym typeface="Wingdings" panose="05000000000000000000" pitchFamily="2" charset="2"/>
              </a:rPr>
              <a:t>두개의 </a:t>
            </a:r>
            <a:r>
              <a:rPr lang="en-US" altLang="ko-KR" b="0" dirty="0">
                <a:sym typeface="Wingdings" panose="05000000000000000000" pitchFamily="2" charset="2"/>
              </a:rPr>
              <a:t>AP </a:t>
            </a:r>
            <a:r>
              <a:rPr lang="ko-KR" altLang="en-US" b="0" dirty="0">
                <a:sym typeface="Wingdings" panose="05000000000000000000" pitchFamily="2" charset="2"/>
              </a:rPr>
              <a:t>사이에 </a:t>
            </a:r>
            <a:r>
              <a:rPr lang="en-US" altLang="ko-KR" b="0" dirty="0">
                <a:sym typeface="Wingdings" panose="05000000000000000000" pitchFamily="2" charset="2"/>
              </a:rPr>
              <a:t>Co operation </a:t>
            </a:r>
            <a:r>
              <a:rPr lang="ko-KR" altLang="en-US" b="0" dirty="0">
                <a:sym typeface="Wingdings" panose="05000000000000000000" pitchFamily="2" charset="2"/>
              </a:rPr>
              <a:t>일어나야 함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넘지 않는 </a:t>
            </a:r>
            <a:r>
              <a:rPr lang="en-US" altLang="ko-KR" dirty="0">
                <a:sym typeface="Wingdings" panose="05000000000000000000" pitchFamily="2" charset="2"/>
              </a:rPr>
              <a:t>boundary</a:t>
            </a:r>
            <a:r>
              <a:rPr lang="ko-KR" altLang="en-US" dirty="0">
                <a:sym typeface="Wingdings" panose="05000000000000000000" pitchFamily="2" charset="2"/>
              </a:rPr>
              <a:t>내에서 </a:t>
            </a:r>
            <a:r>
              <a:rPr lang="en-US" altLang="ko-KR" dirty="0">
                <a:sym typeface="Wingdings" panose="05000000000000000000" pitchFamily="2" charset="2"/>
              </a:rPr>
              <a:t>resource </a:t>
            </a:r>
            <a:r>
              <a:rPr lang="ko-KR" altLang="en-US" dirty="0">
                <a:sym typeface="Wingdings" panose="05000000000000000000" pitchFamily="2" charset="2"/>
              </a:rPr>
              <a:t>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0" dirty="0">
                <a:sym typeface="Wingdings" panose="05000000000000000000" pitchFamily="2" charset="2"/>
              </a:rPr>
              <a:t>Propagation Fairness </a:t>
            </a:r>
            <a:r>
              <a:rPr lang="ko-KR" altLang="en-US" b="0" dirty="0">
                <a:sym typeface="Wingdings" panose="05000000000000000000" pitchFamily="2" charset="2"/>
              </a:rPr>
              <a:t>보장하면서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그냥 집어 넣는 것이 아니고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0" dirty="0">
                <a:sym typeface="Wingdings" panose="05000000000000000000" pitchFamily="2" charset="2"/>
              </a:rPr>
              <a:t>그걸 고민 해보기</a:t>
            </a:r>
            <a:endParaRPr lang="en-US" altLang="ko-KR" b="0">
              <a:sym typeface="Wingdings" panose="05000000000000000000" pitchFamily="2" charset="2"/>
            </a:endParaRPr>
          </a:p>
          <a:p>
            <a:pPr lvl="1"/>
            <a:endParaRPr lang="en-US" altLang="ko-KR" b="0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다른 논문 찾아보면서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116558</TotalTime>
  <Words>43</Words>
  <Application>Microsoft Office PowerPoint</Application>
  <PresentationFormat>화면 슬라이드 쇼(4:3)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Wingdings</vt:lpstr>
      <vt:lpstr>pres</vt:lpstr>
      <vt:lpstr>In the morning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8876</cp:revision>
  <cp:lastPrinted>2018-08-16T16:32:18Z</cp:lastPrinted>
  <dcterms:created xsi:type="dcterms:W3CDTF">2010-07-29T14:05:23Z</dcterms:created>
  <dcterms:modified xsi:type="dcterms:W3CDTF">2019-10-23T02:33:02Z</dcterms:modified>
</cp:coreProperties>
</file>