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707" r:id="rId2"/>
    <p:sldId id="709" r:id="rId3"/>
    <p:sldId id="710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73" d="100"/>
          <a:sy n="73" d="100"/>
        </p:scale>
        <p:origin x="17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Related Paper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“</a:t>
            </a: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MPMTP: </a:t>
            </a:r>
            <a:r>
              <a:rPr lang="en-US" altLang="ko-KR" dirty="0" err="1">
                <a:solidFill>
                  <a:srgbClr val="000000"/>
                </a:solidFill>
                <a:cs typeface="Tahoma" panose="020B0604030504040204" pitchFamily="34" charset="0"/>
              </a:rPr>
              <a:t>MultiPath</a:t>
            </a: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 Multimedia Transport Protocol using systematic raptor codes over wireless networks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,”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Estimate PLR(Packet Loss Rate)</a:t>
            </a:r>
          </a:p>
          <a:p>
            <a:pPr lvl="1"/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0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Formulation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/>
                  <a:t>Assume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Derive probability using Gaussian distribution easily</a:t>
                </a:r>
              </a:p>
              <a:p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866986" y="3931233"/>
            <a:ext cx="4572000" cy="1614373"/>
            <a:chOff x="-3309478" y="3514284"/>
            <a:chExt cx="4572000" cy="161437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733414" y="3514284"/>
              <a:ext cx="2437798" cy="136815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-3309478" y="4882436"/>
              <a:ext cx="4572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000" dirty="0" smtClean="0"/>
                <a:t>&lt; </a:t>
              </a:r>
              <a:r>
                <a:rPr lang="ko-KR" altLang="en-US" sz="1000" dirty="0" smtClean="0"/>
                <a:t>http</a:t>
              </a:r>
              <a:r>
                <a:rPr lang="ko-KR" altLang="en-US" sz="1000" dirty="0"/>
                <a:t>://</a:t>
              </a:r>
              <a:r>
                <a:rPr lang="ko-KR" altLang="en-US" sz="1000" dirty="0" smtClean="0"/>
                <a:t>www.ktword.co.kr/abbr_view.php?m_temp1=4376 </a:t>
              </a:r>
              <a:r>
                <a:rPr lang="en-US" altLang="ko-KR" sz="1000" dirty="0" smtClean="0"/>
                <a:t>&gt;</a:t>
              </a:r>
              <a:endParaRPr lang="ko-KR" altLang="en-US" sz="1000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239550"/>
            <a:ext cx="3300814" cy="27363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38581" y="599674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smtClean="0"/>
              <a:t>en.wikipedia.org/wiki/Q-function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03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Estimation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altLang="ko-KR" b="1" dirty="0"/>
              </a:p>
              <a:p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To Do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How to define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79443</TotalTime>
  <Words>42</Words>
  <Application>Microsoft Office PowerPoint</Application>
  <PresentationFormat>화면 슬라이드 쇼(4:3)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Reference</vt:lpstr>
      <vt:lpstr>Q-Function</vt:lpstr>
      <vt:lpstr>Q-Function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4881</cp:revision>
  <cp:lastPrinted>2018-08-16T16:32:18Z</cp:lastPrinted>
  <dcterms:created xsi:type="dcterms:W3CDTF">2010-07-29T14:05:23Z</dcterms:created>
  <dcterms:modified xsi:type="dcterms:W3CDTF">2018-11-23T08:38:51Z</dcterms:modified>
</cp:coreProperties>
</file>