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1239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  <p:cmAuthor id="2" name="하재준 Jae Jun Ha" initials="하JJH" lastIdx="1" clrIdx="1">
    <p:extLst>
      <p:ext uri="{19B8F6BF-5375-455C-9EA6-DF929625EA0E}">
        <p15:presenceInfo xmlns:p15="http://schemas.microsoft.com/office/powerpoint/2012/main" userId="S::dreamline91@postech.ac.kr::53e8d111-caec-4a4f-8693-353c946465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ABAB"/>
    <a:srgbClr val="C48000"/>
    <a:srgbClr val="FFE48F"/>
    <a:srgbClr val="FFAFAF"/>
    <a:srgbClr val="F1F1F1"/>
    <a:srgbClr val="79DCFF"/>
    <a:srgbClr val="0099FF"/>
    <a:srgbClr val="00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2045" autoAdjust="0"/>
  </p:normalViewPr>
  <p:slideViewPr>
    <p:cSldViewPr>
      <p:cViewPr>
        <p:scale>
          <a:sx n="66" d="100"/>
          <a:sy n="66" d="100"/>
        </p:scale>
        <p:origin x="4782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50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9C3EE8-DBA2-4C5B-96B9-17E1EFE9113E}"/>
              </a:ext>
            </a:extLst>
          </p:cNvPr>
          <p:cNvGrpSpPr/>
          <p:nvPr/>
        </p:nvGrpSpPr>
        <p:grpSpPr>
          <a:xfrm>
            <a:off x="827584" y="3644900"/>
            <a:ext cx="12002034" cy="6447742"/>
            <a:chOff x="1066910" y="2381858"/>
            <a:chExt cx="12002034" cy="6447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3074819" y="2381858"/>
                  <a:ext cx="1378904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819" y="2381858"/>
                  <a:ext cx="1378904" cy="294504"/>
                </a:xfrm>
                <a:prstGeom prst="rect">
                  <a:avLst/>
                </a:prstGeom>
                <a:blipFill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순서도: 판단 6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1066910" y="6838424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" name="순서도: 판단 6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6838424"/>
                  <a:ext cx="5394717" cy="640682"/>
                </a:xfrm>
                <a:prstGeom prst="flowChartDecision">
                  <a:avLst/>
                </a:prstGeom>
                <a:blipFill>
                  <a:blip r:embed="rId4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순서도: 판단 46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1066910" y="4292927"/>
                  <a:ext cx="5394717" cy="10979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7" name="순서도: 판단 46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4292927"/>
                  <a:ext cx="5394717" cy="1097947"/>
                </a:xfrm>
                <a:prstGeom prst="flowChartDecision">
                  <a:avLst/>
                </a:prstGeom>
                <a:blipFill>
                  <a:blip r:embed="rId5"/>
                  <a:stretch>
                    <a:fillRect b="-1366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7318345" y="6210388"/>
                  <a:ext cx="4670479" cy="1932234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kern="1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 kern="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200" i="1" kern="10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b>
                        </m:s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200" i="1" kern="1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ko-KR" altLang="ko-KR" sz="12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sz="12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ko-KR" altLang="ko-KR" sz="12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num>
                          <m:den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1200" i="1" kern="10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altLang="ko-KR" sz="1200" i="1" kern="1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ko-KR" sz="1200" i="1" kern="1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200" i="1" kern="10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345" y="6210388"/>
                  <a:ext cx="4670479" cy="1932234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223951" y="3583277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3951" y="3583277"/>
                  <a:ext cx="3087577" cy="291875"/>
                </a:xfrm>
                <a:prstGeom prst="rect">
                  <a:avLst/>
                </a:prstGeom>
                <a:blipFill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88828AF-E3C8-480F-A7E6-FD274E42408C}"/>
                </a:ext>
              </a:extLst>
            </p:cNvPr>
            <p:cNvCxnSpPr>
              <a:cxnSpLocks/>
              <a:stCxn id="3" idx="2"/>
              <a:endCxn id="30" idx="0"/>
            </p:cNvCxnSpPr>
            <p:nvPr/>
          </p:nvCxnSpPr>
          <p:spPr bwMode="auto">
            <a:xfrm>
              <a:off x="3764271" y="2676362"/>
              <a:ext cx="4815" cy="2662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522796" y="4863572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785368" y="540559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12340475" y="4097010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0475" y="4097010"/>
                  <a:ext cx="728469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7020272" y="4088258"/>
                  <a:ext cx="821443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272" y="4088258"/>
                  <a:ext cx="821443" cy="294504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B443A3B-9AF9-4F2F-A6F2-242792A928CA}"/>
                </a:ext>
              </a:extLst>
            </p:cNvPr>
            <p:cNvSpPr/>
            <p:nvPr/>
          </p:nvSpPr>
          <p:spPr>
            <a:xfrm>
              <a:off x="9413774" y="8552601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871115" y="2942602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115" y="2942602"/>
                  <a:ext cx="1795941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순서도: 판단 31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1066910" y="5758304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" name="순서도: 판단 31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5758304"/>
                  <a:ext cx="5394717" cy="640682"/>
                </a:xfrm>
                <a:prstGeom prst="flowChartDecision">
                  <a:avLst/>
                </a:prstGeom>
                <a:blipFill>
                  <a:blip r:embed="rId11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A1BD42F-56B2-4C5B-8E95-6859E8F91069}"/>
                </a:ext>
              </a:extLst>
            </p:cNvPr>
            <p:cNvCxnSpPr>
              <a:cxnSpLocks/>
              <a:stCxn id="14" idx="2"/>
              <a:endCxn id="81" idx="0"/>
            </p:cNvCxnSpPr>
            <p:nvPr/>
          </p:nvCxnSpPr>
          <p:spPr bwMode="auto">
            <a:xfrm flipH="1">
              <a:off x="9653584" y="8142622"/>
              <a:ext cx="1" cy="40997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529192" y="6110954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C1E2A020-D4C9-4A89-A80F-46FEDCE55074}"/>
                </a:ext>
              </a:extLst>
            </p:cNvPr>
            <p:cNvCxnSpPr>
              <a:stCxn id="47" idx="3"/>
              <a:endCxn id="75" idx="2"/>
            </p:cNvCxnSpPr>
            <p:nvPr/>
          </p:nvCxnSpPr>
          <p:spPr bwMode="auto">
            <a:xfrm flipV="1">
              <a:off x="6461627" y="4382762"/>
              <a:ext cx="969367" cy="459139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524750" y="720442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7BED644-C4E3-4CBF-AE1B-4B7E502E008A}"/>
                </a:ext>
              </a:extLst>
            </p:cNvPr>
            <p:cNvCxnSpPr>
              <a:stCxn id="30" idx="2"/>
              <a:endCxn id="49" idx="0"/>
            </p:cNvCxnSpPr>
            <p:nvPr/>
          </p:nvCxnSpPr>
          <p:spPr bwMode="auto">
            <a:xfrm flipH="1">
              <a:off x="3767740" y="3219601"/>
              <a:ext cx="1346" cy="36367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8DD20C2-1AFD-432B-81DC-1AD0ED0BBB78}"/>
                </a:ext>
              </a:extLst>
            </p:cNvPr>
            <p:cNvCxnSpPr>
              <a:stCxn id="49" idx="2"/>
              <a:endCxn id="47" idx="0"/>
            </p:cNvCxnSpPr>
            <p:nvPr/>
          </p:nvCxnSpPr>
          <p:spPr bwMode="auto">
            <a:xfrm flipH="1">
              <a:off x="3764269" y="3875152"/>
              <a:ext cx="3471" cy="41777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4283CF48-40E1-44E3-B295-B22753193D42}"/>
                </a:ext>
              </a:extLst>
            </p:cNvPr>
            <p:cNvCxnSpPr>
              <a:stCxn id="75" idx="0"/>
              <a:endCxn id="49" idx="3"/>
            </p:cNvCxnSpPr>
            <p:nvPr/>
          </p:nvCxnSpPr>
          <p:spPr bwMode="auto">
            <a:xfrm rot="16200000" flipV="1">
              <a:off x="6191740" y="2849004"/>
              <a:ext cx="359043" cy="211946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84C0988-92A8-4314-A306-4CB5CC6890B2}"/>
                </a:ext>
              </a:extLst>
            </p:cNvPr>
            <p:cNvCxnSpPr>
              <a:endCxn id="32" idx="0"/>
            </p:cNvCxnSpPr>
            <p:nvPr/>
          </p:nvCxnSpPr>
          <p:spPr bwMode="auto">
            <a:xfrm>
              <a:off x="3764265" y="5390874"/>
              <a:ext cx="4" cy="36743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2A7C5F04-08EA-4B22-BCA8-EBE67CCD0365}"/>
                </a:ext>
              </a:extLst>
            </p:cNvPr>
            <p:cNvCxnSpPr>
              <a:stCxn id="32" idx="2"/>
            </p:cNvCxnSpPr>
            <p:nvPr/>
          </p:nvCxnSpPr>
          <p:spPr bwMode="auto">
            <a:xfrm flipH="1">
              <a:off x="3764265" y="6398986"/>
              <a:ext cx="4" cy="4394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AA84776-FD0F-40F1-8FAE-AED8EF544AD3}"/>
                </a:ext>
              </a:extLst>
            </p:cNvPr>
            <p:cNvCxnSpPr>
              <a:cxnSpLocks/>
              <a:stCxn id="7" idx="3"/>
              <a:endCxn id="14" idx="1"/>
            </p:cNvCxnSpPr>
            <p:nvPr/>
          </p:nvCxnSpPr>
          <p:spPr bwMode="auto">
            <a:xfrm>
              <a:off x="6461627" y="7158765"/>
              <a:ext cx="856718" cy="177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DD7B9AF9-AD6C-44E2-B36E-F3A5DA9D7B34}"/>
                </a:ext>
              </a:extLst>
            </p:cNvPr>
            <p:cNvCxnSpPr>
              <a:stCxn id="32" idx="3"/>
              <a:endCxn id="68" idx="2"/>
            </p:cNvCxnSpPr>
            <p:nvPr/>
          </p:nvCxnSpPr>
          <p:spPr bwMode="auto">
            <a:xfrm flipV="1">
              <a:off x="6461627" y="4374009"/>
              <a:ext cx="6243083" cy="170463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9D7489B1-6221-49B8-81D1-262AEC48EB08}"/>
                </a:ext>
              </a:extLst>
            </p:cNvPr>
            <p:cNvCxnSpPr>
              <a:stCxn id="68" idx="0"/>
              <a:endCxn id="30" idx="3"/>
            </p:cNvCxnSpPr>
            <p:nvPr/>
          </p:nvCxnSpPr>
          <p:spPr bwMode="auto">
            <a:xfrm rot="16200000" flipV="1">
              <a:off x="8177929" y="-429771"/>
              <a:ext cx="1015908" cy="8037654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A8E4F4-E760-4D8E-815B-456CEA0F0EA6}"/>
                </a:ext>
              </a:extLst>
            </p:cNvPr>
            <p:cNvCxnSpPr>
              <a:cxnSpLocks/>
              <a:stCxn id="14" idx="3"/>
              <a:endCxn id="68" idx="2"/>
            </p:cNvCxnSpPr>
            <p:nvPr/>
          </p:nvCxnSpPr>
          <p:spPr bwMode="auto">
            <a:xfrm flipV="1">
              <a:off x="11988824" y="4374009"/>
              <a:ext cx="715886" cy="280249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779766" y="6482027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</p:grp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C0337827-BDAB-4B1B-B9C1-1C3A7D633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184775"/>
          </a:xfrm>
        </p:spPr>
        <p:txBody>
          <a:bodyPr/>
          <a:lstStyle/>
          <a:p>
            <a:r>
              <a:rPr lang="en-US" altLang="ko-KR" dirty="0"/>
              <a:t>Loop</a:t>
            </a:r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8E064B27-8F59-4CA7-8955-257B68A654E7}"/>
              </a:ext>
            </a:extLst>
          </p:cNvPr>
          <p:cNvSpPr/>
          <p:nvPr/>
        </p:nvSpPr>
        <p:spPr>
          <a:xfrm>
            <a:off x="1112671" y="2060848"/>
            <a:ext cx="4824536" cy="917079"/>
          </a:xfrm>
          <a:prstGeom prst="flowChartDecision">
            <a:avLst/>
          </a:prstGeom>
          <a:solidFill>
            <a:srgbClr val="FFE48F"/>
          </a:solidFill>
          <a:ln>
            <a:solidFill>
              <a:srgbClr val="C4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latin typeface="Cambria Math" panose="02040503050406030204" pitchFamily="18" charset="0"/>
              </a:rPr>
              <a:t>1) Over AP’s timeslot</a:t>
            </a:r>
          </a:p>
          <a:p>
            <a:pPr algn="ctr"/>
            <a:r>
              <a:rPr lang="en-US" altLang="ko-KR" sz="1200" dirty="0">
                <a:latin typeface="Cambria Math" panose="02040503050406030204" pitchFamily="18" charset="0"/>
              </a:rPr>
              <a:t>2) Can not support request bitrate</a:t>
            </a:r>
            <a:endParaRPr lang="ko-KR" altLang="en-US" sz="1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DBAAAFD-F88F-4699-8B77-D41B092B04B5}"/>
                  </a:ext>
                </a:extLst>
              </p:cNvPr>
              <p:cNvSpPr/>
              <p:nvPr/>
            </p:nvSpPr>
            <p:spPr>
              <a:xfrm>
                <a:off x="-1919562" y="2368322"/>
                <a:ext cx="2371675" cy="302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UE requests streaming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DBAAAFD-F88F-4699-8B77-D41B092B0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9562" y="2368322"/>
                <a:ext cx="2371675" cy="302134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0FA7FDB-B283-463F-B07F-79750B1BD4D2}"/>
              </a:ext>
            </a:extLst>
          </p:cNvPr>
          <p:cNvCxnSpPr>
            <a:cxnSpLocks/>
            <a:stCxn id="34" idx="3"/>
            <a:endCxn id="31" idx="1"/>
          </p:cNvCxnSpPr>
          <p:nvPr/>
        </p:nvCxnSpPr>
        <p:spPr bwMode="auto">
          <a:xfrm flipV="1">
            <a:off x="452113" y="2519388"/>
            <a:ext cx="660558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15D18FB-74BD-4ACC-A75F-5717266FBE6D}"/>
                  </a:ext>
                </a:extLst>
              </p:cNvPr>
              <p:cNvSpPr/>
              <p:nvPr/>
            </p:nvSpPr>
            <p:spPr>
              <a:xfrm>
                <a:off x="6545302" y="2368898"/>
                <a:ext cx="2563202" cy="3009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Provide streaming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15D18FB-74BD-4ACC-A75F-5717266FB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302" y="2368898"/>
                <a:ext cx="2563202" cy="300980"/>
              </a:xfrm>
              <a:prstGeom prst="rect">
                <a:avLst/>
              </a:prstGeom>
              <a:blipFill>
                <a:blip r:embed="rId13"/>
                <a:stretch>
                  <a:fillRect b="-98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2372C78-713A-44DE-A19B-AFD150990616}"/>
              </a:ext>
            </a:extLst>
          </p:cNvPr>
          <p:cNvCxnSpPr>
            <a:stCxn id="31" idx="3"/>
            <a:endCxn id="48" idx="1"/>
          </p:cNvCxnSpPr>
          <p:nvPr/>
        </p:nvCxnSpPr>
        <p:spPr bwMode="auto">
          <a:xfrm>
            <a:off x="5937207" y="2519388"/>
            <a:ext cx="60809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37B4FED-B754-47B0-BA75-4DE218EDA8DA}"/>
              </a:ext>
            </a:extLst>
          </p:cNvPr>
          <p:cNvCxnSpPr>
            <a:stCxn id="31" idx="2"/>
            <a:endCxn id="3" idx="0"/>
          </p:cNvCxnSpPr>
          <p:nvPr/>
        </p:nvCxnSpPr>
        <p:spPr bwMode="auto">
          <a:xfrm>
            <a:off x="3524939" y="2977927"/>
            <a:ext cx="6" cy="66697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FCBE91-4B63-421F-B11A-63B5C567A052}"/>
              </a:ext>
            </a:extLst>
          </p:cNvPr>
          <p:cNvSpPr txBox="1"/>
          <p:nvPr/>
        </p:nvSpPr>
        <p:spPr bwMode="auto">
          <a:xfrm>
            <a:off x="3524939" y="3031085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B137C7-AC78-4B17-A83E-66023C385638}"/>
              </a:ext>
            </a:extLst>
          </p:cNvPr>
          <p:cNvSpPr txBox="1"/>
          <p:nvPr/>
        </p:nvSpPr>
        <p:spPr bwMode="auto">
          <a:xfrm>
            <a:off x="6066921" y="2531956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60165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18331</TotalTime>
  <Words>100</Words>
  <Application>Microsoft Office PowerPoint</Application>
  <PresentationFormat>화면 슬라이드 쇼(4:3)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Arial</vt:lpstr>
      <vt:lpstr>Cambria Math</vt:lpstr>
      <vt:lpstr>Wingdings</vt:lpstr>
      <vt:lpstr>pres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651</cp:revision>
  <dcterms:created xsi:type="dcterms:W3CDTF">2020-01-02T02:20:46Z</dcterms:created>
  <dcterms:modified xsi:type="dcterms:W3CDTF">2020-03-16T02:09:53Z</dcterms:modified>
</cp:coreProperties>
</file>