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841" r:id="rId2"/>
    <p:sldId id="843" r:id="rId3"/>
    <p:sldId id="842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6699"/>
    <a:srgbClr val="F1F1F1"/>
    <a:srgbClr val="F8F8F8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2654" autoAdjust="0"/>
  </p:normalViewPr>
  <p:slideViewPr>
    <p:cSldViewPr>
      <p:cViewPr varScale="1">
        <p:scale>
          <a:sx n="95" d="100"/>
          <a:sy n="95" d="100"/>
        </p:scale>
        <p:origin x="37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09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50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85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MUv8KvVt08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deview/ai-6760854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slideshare.net/zenithon/alphag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DQN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Action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AP x Bitrate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여러 번 시도해본 결과 </a:t>
            </a:r>
            <a:r>
              <a:rPr lang="en-US" altLang="ko-KR" dirty="0" smtClean="0">
                <a:sym typeface="Wingdings" panose="05000000000000000000" pitchFamily="2" charset="2"/>
              </a:rPr>
              <a:t>random</a:t>
            </a:r>
            <a:r>
              <a:rPr lang="ko-KR" altLang="en-US" dirty="0" smtClean="0">
                <a:sym typeface="Wingdings" panose="05000000000000000000" pitchFamily="2" charset="2"/>
              </a:rPr>
              <a:t>보다 성능이 좋지 않음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원인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Action</a:t>
            </a:r>
            <a:r>
              <a:rPr lang="ko-KR" altLang="en-US" dirty="0" smtClean="0">
                <a:sym typeface="Wingdings" panose="05000000000000000000" pitchFamily="2" charset="2"/>
              </a:rPr>
              <a:t>의 개수가 너무 많음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AP </a:t>
            </a:r>
            <a:r>
              <a:rPr lang="ko-KR" altLang="en-US" dirty="0" smtClean="0">
                <a:sym typeface="Wingdings" panose="05000000000000000000" pitchFamily="2" charset="2"/>
              </a:rPr>
              <a:t>선택과 </a:t>
            </a:r>
            <a:r>
              <a:rPr lang="en-US" altLang="ko-KR" dirty="0" smtClean="0">
                <a:sym typeface="Wingdings" panose="05000000000000000000" pitchFamily="2" charset="2"/>
              </a:rPr>
              <a:t>Bitrate</a:t>
            </a:r>
            <a:r>
              <a:rPr lang="ko-KR" altLang="en-US" dirty="0" smtClean="0">
                <a:sym typeface="Wingdings" panose="05000000000000000000" pitchFamily="2" charset="2"/>
              </a:rPr>
              <a:t>를 한번에 해결해야 함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4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Alpha Go: </a:t>
            </a:r>
            <a:r>
              <a:rPr lang="en-US" altLang="ko-KR" dirty="0">
                <a:sym typeface="Wingdings" panose="05000000000000000000" pitchFamily="2" charset="2"/>
              </a:rPr>
              <a:t>(AI </a:t>
            </a:r>
            <a:r>
              <a:rPr lang="ko-KR" altLang="en-US" dirty="0">
                <a:sym typeface="Wingdings" panose="05000000000000000000" pitchFamily="2" charset="2"/>
              </a:rPr>
              <a:t>기술 중첩해서 </a:t>
            </a:r>
            <a:r>
              <a:rPr lang="en-US" altLang="ko-KR" dirty="0">
                <a:sym typeface="Wingdings" panose="05000000000000000000" pitchFamily="2" charset="2"/>
              </a:rPr>
              <a:t>Action</a:t>
            </a:r>
            <a:r>
              <a:rPr lang="ko-KR" altLang="en-US" dirty="0">
                <a:sym typeface="Wingdings" panose="05000000000000000000" pitchFamily="2" charset="2"/>
              </a:rPr>
              <a:t>을 줄임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ko-KR" altLang="en-US" dirty="0">
                <a:sym typeface="Wingdings" panose="05000000000000000000" pitchFamily="2" charset="2"/>
              </a:rPr>
              <a:t>프로 선수들이 플레이한 게임을 바탕으로 </a:t>
            </a:r>
            <a:r>
              <a:rPr lang="en-US" altLang="ko-KR" dirty="0">
                <a:sym typeface="Wingdings" panose="05000000000000000000" pitchFamily="2" charset="2"/>
              </a:rPr>
              <a:t>action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한정시킴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Alpha </a:t>
            </a:r>
            <a:r>
              <a:rPr lang="en-US" altLang="ko-KR" dirty="0" smtClean="0">
                <a:sym typeface="Wingdings" panose="05000000000000000000" pitchFamily="2" charset="2"/>
              </a:rPr>
              <a:t>Run: (</a:t>
            </a:r>
            <a:r>
              <a:rPr lang="ko-KR" altLang="en-US" dirty="0" smtClean="0">
                <a:sym typeface="Wingdings" panose="05000000000000000000" pitchFamily="2" charset="2"/>
              </a:rPr>
              <a:t>슬라이드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가만히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점프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Atari: (</a:t>
            </a:r>
            <a:r>
              <a:rPr lang="ko-KR" altLang="en-US" dirty="0" smtClean="0">
                <a:sym typeface="Wingdings" panose="05000000000000000000" pitchFamily="2" charset="2"/>
              </a:rPr>
              <a:t>왼쪽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가만히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오른쪽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16" y="2852936"/>
            <a:ext cx="7632079" cy="13967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407707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&lt; </a:t>
            </a:r>
            <a:r>
              <a:rPr lang="en-US" altLang="ko-KR" sz="1200" dirty="0" smtClean="0">
                <a:hlinkClick r:id="rId4"/>
              </a:rPr>
              <a:t>https</a:t>
            </a:r>
            <a:r>
              <a:rPr lang="en-US" altLang="ko-KR" sz="1200" dirty="0">
                <a:hlinkClick r:id="rId4"/>
              </a:rPr>
              <a:t>://</a:t>
            </a:r>
            <a:r>
              <a:rPr lang="en-US" altLang="ko-KR" sz="1200" dirty="0" smtClean="0">
                <a:hlinkClick r:id="rId4"/>
              </a:rPr>
              <a:t>www.slideshare.net/zenithon/alphago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23" y="4579952"/>
            <a:ext cx="4379917" cy="17219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6250" y="11524591"/>
            <a:ext cx="1509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&lt; </a:t>
            </a:r>
            <a:r>
              <a:rPr lang="en-US" altLang="ko-KR" sz="1200" dirty="0" smtClean="0">
                <a:hlinkClick r:id="rId6"/>
              </a:rPr>
              <a:t>https</a:t>
            </a:r>
            <a:r>
              <a:rPr lang="en-US" altLang="ko-KR" sz="1200" dirty="0">
                <a:hlinkClick r:id="rId6"/>
              </a:rPr>
              <a:t>://www.slideshare.net/deview/ai-67608549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43968" y="2934287"/>
            <a:ext cx="4283968" cy="114807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26" name="Picture 2" descr="ë¸ë ì´í¬ìì (ë¹ëì¤ ê²ì)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980" y="4426079"/>
            <a:ext cx="3299820" cy="18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76056" y="6497327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 smtClean="0"/>
              <a:t>&lt;  </a:t>
            </a:r>
            <a:r>
              <a:rPr lang="en-US" altLang="ko-KR" sz="1200" dirty="0" smtClean="0">
                <a:hlinkClick r:id="rId8"/>
              </a:rPr>
              <a:t>https</a:t>
            </a:r>
            <a:r>
              <a:rPr lang="en-US" altLang="ko-KR" sz="1200" dirty="0">
                <a:hlinkClick r:id="rId8"/>
              </a:rPr>
              <a:t>://</a:t>
            </a:r>
            <a:r>
              <a:rPr lang="en-US" altLang="ko-KR" sz="1200" dirty="0" smtClean="0">
                <a:hlinkClick r:id="rId8"/>
              </a:rPr>
              <a:t>www.youtube.com/watch?v=AMUv8KvVt08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20080" y="6517044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en-US" altLang="ko-KR" sz="1200" dirty="0">
                <a:hlinkClick r:id="rId6"/>
              </a:rPr>
              <a:t>https://www.slideshare.net/deview/ai-67608549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3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새로운 시도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DQN 2</a:t>
            </a:r>
            <a:r>
              <a:rPr lang="ko-KR" altLang="en-US" dirty="0" smtClean="0">
                <a:sym typeface="Wingdings" panose="05000000000000000000" pitchFamily="2" charset="2"/>
              </a:rPr>
              <a:t>번이나 </a:t>
            </a:r>
            <a:r>
              <a:rPr lang="en-US" altLang="ko-KR" dirty="0" smtClean="0">
                <a:sym typeface="Wingdings" panose="05000000000000000000" pitchFamily="2" charset="2"/>
              </a:rPr>
              <a:t>Clustering + DQN 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UE</a:t>
            </a:r>
            <a:r>
              <a:rPr lang="ko-KR" altLang="en-US" dirty="0" smtClean="0">
                <a:sym typeface="Wingdings" panose="05000000000000000000" pitchFamily="2" charset="2"/>
              </a:rPr>
              <a:t>들을 </a:t>
            </a:r>
            <a:r>
              <a:rPr lang="en-US" altLang="ko-KR" dirty="0" smtClean="0">
                <a:sym typeface="Wingdings" panose="05000000000000000000" pitchFamily="2" charset="2"/>
              </a:rPr>
              <a:t>AP</a:t>
            </a:r>
            <a:r>
              <a:rPr lang="ko-KR" altLang="en-US" dirty="0" smtClean="0">
                <a:sym typeface="Wingdings" panose="05000000000000000000" pitchFamily="2" charset="2"/>
              </a:rPr>
              <a:t>에 연결하기 전 </a:t>
            </a:r>
            <a:r>
              <a:rPr lang="en-US" altLang="ko-KR" dirty="0" smtClean="0">
                <a:sym typeface="Wingdings" panose="05000000000000000000" pitchFamily="2" charset="2"/>
              </a:rPr>
              <a:t>grouping(DQN</a:t>
            </a:r>
            <a:r>
              <a:rPr lang="ko-KR" altLang="en-US" dirty="0" smtClean="0">
                <a:sym typeface="Wingdings" panose="05000000000000000000" pitchFamily="2" charset="2"/>
              </a:rPr>
              <a:t>이나 </a:t>
            </a:r>
            <a:r>
              <a:rPr lang="en-US" altLang="ko-KR" dirty="0" smtClean="0">
                <a:sym typeface="Wingdings" panose="05000000000000000000" pitchFamily="2" charset="2"/>
              </a:rPr>
              <a:t>clustering</a:t>
            </a:r>
            <a:r>
              <a:rPr lang="ko-KR" altLang="en-US" dirty="0" smtClean="0">
                <a:sym typeface="Wingdings" panose="05000000000000000000" pitchFamily="2" charset="2"/>
              </a:rPr>
              <a:t>알고리즘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하고 </a:t>
            </a:r>
            <a:r>
              <a:rPr lang="en-US" altLang="ko-KR" dirty="0" smtClean="0">
                <a:sym typeface="Wingdings" panose="05000000000000000000" pitchFamily="2" charset="2"/>
              </a:rPr>
              <a:t>bitrate </a:t>
            </a:r>
            <a:r>
              <a:rPr lang="ko-KR" altLang="en-US" dirty="0" smtClean="0">
                <a:sym typeface="Wingdings" panose="05000000000000000000" pitchFamily="2" charset="2"/>
              </a:rPr>
              <a:t>조절</a:t>
            </a:r>
            <a:r>
              <a:rPr lang="en-US" altLang="ko-KR" dirty="0" smtClean="0">
                <a:sym typeface="Wingdings" panose="05000000000000000000" pitchFamily="2" charset="2"/>
              </a:rPr>
              <a:t>(DQN)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0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100573</TotalTime>
  <Words>124</Words>
  <Application>Microsoft Office PowerPoint</Application>
  <PresentationFormat>화면 슬라이드 쇼(4:3)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Wingdings</vt:lpstr>
      <vt:lpstr>pres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7176</cp:revision>
  <cp:lastPrinted>2018-08-16T16:32:18Z</cp:lastPrinted>
  <dcterms:created xsi:type="dcterms:W3CDTF">2010-07-29T14:05:23Z</dcterms:created>
  <dcterms:modified xsi:type="dcterms:W3CDTF">2019-07-24T23:32:24Z</dcterms:modified>
</cp:coreProperties>
</file>