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887" r:id="rId2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99FF99"/>
    <a:srgbClr val="FFAFAF"/>
    <a:srgbClr val="FF6699"/>
    <a:srgbClr val="F1F1F1"/>
    <a:srgbClr val="F8F8F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995" autoAdjust="0"/>
    <p:restoredTop sz="83236" autoAdjust="0"/>
  </p:normalViewPr>
  <p:slideViewPr>
    <p:cSldViewPr>
      <p:cViewPr varScale="1">
        <p:scale>
          <a:sx n="71" d="100"/>
          <a:sy n="71" d="100"/>
        </p:scale>
        <p:origin x="125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9507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ko-KR" dirty="0"/>
                  <a:t>Random</a:t>
                </a:r>
              </a:p>
              <a:p>
                <a:pPr lvl="1"/>
                <a:r>
                  <a:rPr lang="en-US" altLang="ko-KR" dirty="0"/>
                  <a:t>Random AP selection and bitrate selection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Very Fast</a:t>
                </a:r>
              </a:p>
              <a:p>
                <a:r>
                  <a:rPr lang="en-US" altLang="ko-KR" dirty="0"/>
                  <a:t>Greedy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Fast, but Slower than </a:t>
                </a:r>
              </a:p>
              <a:p>
                <a:r>
                  <a:rPr lang="en-US" altLang="ko-KR" dirty="0"/>
                  <a:t>MTM</a:t>
                </a:r>
              </a:p>
              <a:p>
                <a:pPr lvl="1"/>
                <a:r>
                  <a:rPr lang="en-US" altLang="ko-KR" dirty="0"/>
                  <a:t>Modification version of Greedy (Replacement)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b="0" dirty="0"/>
              </a:p>
              <a:p>
                <a:pPr lvl="1"/>
                <a:r>
                  <a:rPr lang="en-US" altLang="ko-KR" dirty="0"/>
                  <a:t>Faster than MTHM, Slower than Greedy</a:t>
                </a:r>
              </a:p>
              <a:p>
                <a:r>
                  <a:rPr lang="en-US" altLang="ko-KR" dirty="0"/>
                  <a:t>MTHM</a:t>
                </a:r>
              </a:p>
              <a:p>
                <a:pPr lvl="1"/>
                <a:r>
                  <a:rPr lang="en-US" altLang="ko-KR" dirty="0"/>
                  <a:t>Modification version of BB (Lower bound + Upper bound)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Faster than BB, Slower than MTM</a:t>
                </a:r>
              </a:p>
              <a:p>
                <a:r>
                  <a:rPr lang="en-US" altLang="ko-KR" dirty="0"/>
                  <a:t>Branch and Bound</a:t>
                </a:r>
              </a:p>
              <a:p>
                <a:pPr lvl="1"/>
                <a:r>
                  <a:rPr lang="en-US" altLang="ko-KR" dirty="0"/>
                  <a:t>Exact algorithm(It provides the best sum of PSNR)</a:t>
                </a:r>
              </a:p>
              <a:p>
                <a:pPr lvl="1"/>
                <a:r>
                  <a:rPr lang="en-US" altLang="ko-KR" dirty="0"/>
                  <a:t>Because it searches the all cases, it takes lots of time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  <a:blipFill>
                <a:blip r:embed="rId3"/>
                <a:stretch>
                  <a:fillRect l="-296" t="-1647" b="-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Characteristics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562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113166</TotalTime>
  <Words>88</Words>
  <Application>Microsoft Office PowerPoint</Application>
  <PresentationFormat>화면 슬라이드 쇼(4:3)</PresentationFormat>
  <Paragraphs>21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굴림</vt:lpstr>
      <vt:lpstr>Arial</vt:lpstr>
      <vt:lpstr>Cambria Math</vt:lpstr>
      <vt:lpstr>Wingdings</vt:lpstr>
      <vt:lpstr>pres</vt:lpstr>
      <vt:lpstr>Characteristics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하재준 Jae Jun Ha</cp:lastModifiedBy>
  <cp:revision>8486</cp:revision>
  <cp:lastPrinted>2018-08-16T16:32:18Z</cp:lastPrinted>
  <dcterms:created xsi:type="dcterms:W3CDTF">2010-07-29T14:05:23Z</dcterms:created>
  <dcterms:modified xsi:type="dcterms:W3CDTF">2019-09-30T01:55:27Z</dcterms:modified>
</cp:coreProperties>
</file>