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4"/>
  </p:notesMasterIdLst>
  <p:handoutMasterIdLst>
    <p:handoutMasterId r:id="rId5"/>
  </p:handoutMasterIdLst>
  <p:sldIdLst>
    <p:sldId id="925" r:id="rId2"/>
    <p:sldId id="926" r:id="rId3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99FF99"/>
    <a:srgbClr val="FFAFAF"/>
    <a:srgbClr val="FF6699"/>
    <a:srgbClr val="F1F1F1"/>
    <a:srgbClr val="F8F8F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3236" autoAdjust="0"/>
  </p:normalViewPr>
  <p:slideViewPr>
    <p:cSldViewPr>
      <p:cViewPr varScale="1">
        <p:scale>
          <a:sx n="95" d="100"/>
          <a:sy n="95" d="100"/>
        </p:scale>
        <p:origin x="373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2019-11-21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085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RSSI (UE </a:t>
            </a:r>
            <a:r>
              <a:rPr lang="ko-KR" altLang="en-US"/>
              <a:t>입장</a:t>
            </a:r>
            <a:r>
              <a:rPr lang="en-US" altLang="ko-KR"/>
              <a:t>)</a:t>
            </a:r>
            <a:r>
              <a:rPr lang="ko-KR" altLang="en-US"/>
              <a:t>와 </a:t>
            </a:r>
            <a:r>
              <a:rPr lang="en-US" altLang="ko-KR" dirty="0"/>
              <a:t>Timeslot (AP </a:t>
            </a:r>
            <a:r>
              <a:rPr lang="ko-KR" altLang="en-US" dirty="0"/>
              <a:t>입장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7676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/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/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Adaptive…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/>
              <a:t>Frackable Knapsack</a:t>
            </a:r>
          </a:p>
          <a:p>
            <a:pPr lvl="1"/>
            <a:r>
              <a:rPr lang="ko-KR" altLang="en-US" dirty="0"/>
              <a:t>기본 </a:t>
            </a:r>
            <a:r>
              <a:rPr lang="en-US" altLang="ko-KR" dirty="0"/>
              <a:t>idea: </a:t>
            </a:r>
            <a:r>
              <a:rPr lang="ko-KR" altLang="en-US" dirty="0"/>
              <a:t>가성비 </a:t>
            </a:r>
            <a:r>
              <a:rPr lang="en-US" altLang="ko-KR" dirty="0"/>
              <a:t>(</a:t>
            </a:r>
            <a:r>
              <a:rPr lang="ko-KR" altLang="en-US" dirty="0"/>
              <a:t>가치 </a:t>
            </a:r>
            <a:r>
              <a:rPr lang="en-US" altLang="ko-KR" dirty="0"/>
              <a:t>/ </a:t>
            </a:r>
            <a:r>
              <a:rPr lang="ko-KR" altLang="en-US" dirty="0"/>
              <a:t>무게</a:t>
            </a:r>
            <a:r>
              <a:rPr lang="en-US" altLang="ko-KR" dirty="0"/>
              <a:t>) </a:t>
            </a:r>
            <a:r>
              <a:rPr lang="ko-KR" altLang="en-US" dirty="0"/>
              <a:t>높은 것을 먼저 넣음</a:t>
            </a:r>
            <a:endParaRPr lang="en-US" altLang="ko-KR" dirty="0"/>
          </a:p>
          <a:p>
            <a:pPr lvl="1"/>
            <a:r>
              <a:rPr lang="ko-KR" altLang="en-US" dirty="0"/>
              <a:t>기본 </a:t>
            </a:r>
            <a:r>
              <a:rPr lang="en-US" altLang="ko-KR" dirty="0"/>
              <a:t>idea</a:t>
            </a:r>
            <a:r>
              <a:rPr lang="ko-KR" altLang="en-US" dirty="0"/>
              <a:t>는 그대로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813048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5" name="AutoShape 2" descr="knapsack problem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knapsack problem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40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708106-54D0-4051-BB94-5A35447D8A9E}"/>
                  </a:ext>
                </a:extLst>
              </p:cNvPr>
              <p:cNvSpPr txBox="1"/>
              <p:nvPr/>
            </p:nvSpPr>
            <p:spPr bwMode="auto">
              <a:xfrm>
                <a:off x="5135893" y="4661425"/>
                <a:ext cx="4030912" cy="21718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800" dirty="0"/>
                  <a:t>BW</a:t>
                </a:r>
                <a:r>
                  <a:rPr lang="ko-KR" altLang="en-US" sz="1800" dirty="0"/>
                  <a:t>를 많이 </a:t>
                </a:r>
                <a:r>
                  <a:rPr lang="en-US" altLang="ko-KR" sz="1800" dirty="0"/>
                  <a:t>support</a:t>
                </a:r>
                <a:r>
                  <a:rPr lang="ko-KR" altLang="en-US" sz="1800" dirty="0"/>
                  <a:t>할 수 있는 </a:t>
                </a:r>
                <a:endParaRPr lang="en-US" altLang="ko-KR" sz="1800" dirty="0"/>
              </a:p>
              <a:p>
                <a:r>
                  <a:rPr lang="en-US" altLang="ko-KR" sz="1800" b="1" dirty="0"/>
                  <a:t>AP</a:t>
                </a:r>
                <a:r>
                  <a:rPr lang="ko-KR" altLang="en-US" sz="1800" b="1" dirty="0"/>
                  <a:t>의 </a:t>
                </a:r>
                <a:r>
                  <a:rPr lang="en-US" altLang="ko-KR" sz="1800" b="1" dirty="0"/>
                  <a:t>Time slot</a:t>
                </a:r>
                <a:r>
                  <a:rPr lang="ko-KR" altLang="en-US" sz="1800" b="1" dirty="0"/>
                  <a:t>이 충분하지 않을 경우</a:t>
                </a:r>
                <a:endParaRPr lang="en-US" altLang="ko-KR" sz="1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1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1" i="1">
                                            <a:latin typeface="Cambria Math" panose="02040503050406030204" pitchFamily="18" charset="0"/>
                                          </a:rPr>
                                          <m:t>𝒎𝒂𝒙</m:t>
                                        </m:r>
                                        <m:r>
                                          <a:rPr lang="en-US" altLang="ko-KR" sz="1800" b="1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800" b="1" i="1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800" b="1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</m:sub>
                                    </m:sSub>
                                    <m:f>
                                      <m:fPr>
                                        <m:ctrlPr>
                                          <a:rPr lang="en-US" altLang="ko-KR" sz="1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800" b="1" i="1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  <m:r>
                                          <a:rPr lang="en-US" altLang="ko-KR" sz="1800" b="1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8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800" b="1" i="1">
                                                <a:latin typeface="Cambria Math" panose="02040503050406030204" pitchFamily="18" charset="0"/>
                                              </a:rPr>
                                              <m:t>𝒃𝒘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800" b="1" i="1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ko-KR" sz="18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800" b="1" i="1">
                                                <a:latin typeface="Cambria Math" panose="02040503050406030204" pitchFamily="18" charset="0"/>
                                              </a:rPr>
                                              <m:t>𝒃𝒘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800" b="1" i="1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800" b="1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8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800" b="1" i="1">
                                                <a:latin typeface="Cambria Math" panose="02040503050406030204" pitchFamily="18" charset="0"/>
                                              </a:rPr>
                                              <m:t>𝒃𝒘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800" b="1" i="1">
                                                <a:latin typeface="Cambria Math" panose="02040503050406030204" pitchFamily="18" charset="0"/>
                                              </a:rPr>
                                              <m:t>𝒃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altLang="ko-KR" sz="1800" b="1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800" b="1" i="1">
                                        <a:latin typeface="Cambria Math" panose="02040503050406030204" pitchFamily="18" charset="0"/>
                                      </a:rPr>
                                      <m:t>AP</m:t>
                                    </m:r>
                                    <m:r>
                                      <a:rPr lang="en-US" altLang="ko-KR" sz="1800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sz="1800" b="1" i="1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sz="18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ko-KR" sz="1800" b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1" i="1">
                                            <a:latin typeface="Cambria Math" panose="02040503050406030204" pitchFamily="18" charset="0"/>
                                          </a:rPr>
                                          <m:t>𝒎𝒂𝒙</m:t>
                                        </m:r>
                                        <m:r>
                                          <a:rPr lang="en-US" altLang="ko-KR" sz="1800" b="1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800" b="1" i="1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800" b="1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</m:sub>
                                    </m:sSub>
                                    <m:f>
                                      <m:fPr>
                                        <m:ctrlPr>
                                          <a:rPr lang="en-US" altLang="ko-KR" sz="1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800" b="1" i="1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  <m:r>
                                          <a:rPr lang="en-US" altLang="ko-KR" sz="1800" b="1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8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800" b="1" i="1">
                                                <a:latin typeface="Cambria Math" panose="02040503050406030204" pitchFamily="18" charset="0"/>
                                              </a:rPr>
                                              <m:t>𝒃𝒘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800" b="1" i="1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ko-KR" sz="18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800" b="1" i="1">
                                                <a:latin typeface="Cambria Math" panose="02040503050406030204" pitchFamily="18" charset="0"/>
                                              </a:rPr>
                                              <m:t>𝒃𝒘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800" b="1" i="1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800" b="1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8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800" b="1" i="1">
                                                <a:latin typeface="Cambria Math" panose="02040503050406030204" pitchFamily="18" charset="0"/>
                                              </a:rPr>
                                              <m:t>𝒃𝒘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800" b="1" i="1">
                                                <a:latin typeface="Cambria Math" panose="02040503050406030204" pitchFamily="18" charset="0"/>
                                              </a:rPr>
                                              <m:t>𝒃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altLang="ko-KR" sz="1800" b="1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800" b="1" i="1">
                                        <a:latin typeface="Cambria Math" panose="02040503050406030204" pitchFamily="18" charset="0"/>
                                      </a:rPr>
                                      <m:t>AP</m:t>
                                    </m:r>
                                    <m:r>
                                      <a:rPr lang="en-US" altLang="ko-KR" sz="1800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sz="1800" b="1" i="1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1800" b="1" dirty="0"/>
              </a:p>
              <a:p>
                <a:endParaRPr lang="ko-KR" altLang="en-US" sz="1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708106-54D0-4051-BB94-5A35447D8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35893" y="4661425"/>
                <a:ext cx="4030912" cy="2171877"/>
              </a:xfrm>
              <a:prstGeom prst="rect">
                <a:avLst/>
              </a:prstGeom>
              <a:blipFill>
                <a:blip r:embed="rId3"/>
                <a:stretch>
                  <a:fillRect l="-1362" t="-2247" r="-7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Adaptive…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/>
              <a:t>Frackable Knapsack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813048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5" name="AutoShape 2" descr="knapsack problem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knapsack problem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E82EE637-4B80-40E9-9F86-FB0436FCEC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9" t="23517" r="29823" b="20090"/>
          <a:stretch/>
        </p:blipFill>
        <p:spPr bwMode="auto">
          <a:xfrm>
            <a:off x="1005509" y="2596738"/>
            <a:ext cx="727584" cy="836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C1305796-F1E5-4EFA-8CC3-793310B949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9" t="23517" r="29823" b="20090"/>
          <a:stretch/>
        </p:blipFill>
        <p:spPr bwMode="auto">
          <a:xfrm>
            <a:off x="3518605" y="2596738"/>
            <a:ext cx="727584" cy="836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BC139891-E62E-4224-9C2C-857A7613D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6" t="79837" r="30738"/>
          <a:stretch/>
        </p:blipFill>
        <p:spPr bwMode="auto">
          <a:xfrm>
            <a:off x="2215311" y="1732789"/>
            <a:ext cx="1117251" cy="48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오른쪽 화살표 47">
            <a:extLst>
              <a:ext uri="{FF2B5EF4-FFF2-40B4-BE49-F238E27FC236}">
                <a16:creationId xmlns:a16="http://schemas.microsoft.com/office/drawing/2014/main" id="{E86A6EBB-6765-478B-90D2-B941DE8A67BE}"/>
              </a:ext>
            </a:extLst>
          </p:cNvPr>
          <p:cNvSpPr/>
          <p:nvPr/>
        </p:nvSpPr>
        <p:spPr>
          <a:xfrm rot="7932250">
            <a:off x="1828754" y="2309925"/>
            <a:ext cx="399162" cy="264024"/>
          </a:xfrm>
          <a:prstGeom prst="rightArrow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11A054-4A06-4489-9951-E2EB8632FFEA}"/>
              </a:ext>
            </a:extLst>
          </p:cNvPr>
          <p:cNvSpPr txBox="1"/>
          <p:nvPr/>
        </p:nvSpPr>
        <p:spPr bwMode="auto">
          <a:xfrm>
            <a:off x="982077" y="1620631"/>
            <a:ext cx="954107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</a:rPr>
              <a:t>BW</a:t>
            </a:r>
          </a:p>
          <a:p>
            <a:pPr algn="ctr"/>
            <a:r>
              <a:rPr lang="en-US" altLang="ko-KR" sz="2000" dirty="0">
                <a:solidFill>
                  <a:srgbClr val="FF0000"/>
                </a:solidFill>
              </a:rPr>
              <a:t>1Mbps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C2DB35-CA88-44AA-B99E-0ED69473C26E}"/>
              </a:ext>
            </a:extLst>
          </p:cNvPr>
          <p:cNvSpPr txBox="1"/>
          <p:nvPr/>
        </p:nvSpPr>
        <p:spPr bwMode="auto">
          <a:xfrm>
            <a:off x="3380880" y="1620631"/>
            <a:ext cx="119776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2"/>
                </a:solidFill>
              </a:rPr>
              <a:t>BW</a:t>
            </a:r>
          </a:p>
          <a:p>
            <a:pPr algn="ctr"/>
            <a:r>
              <a:rPr lang="en-US" altLang="ko-KR" sz="2000" dirty="0">
                <a:solidFill>
                  <a:schemeClr val="accent2"/>
                </a:solidFill>
              </a:rPr>
              <a:t>100Kbps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20" name="오른쪽 화살표 47">
            <a:extLst>
              <a:ext uri="{FF2B5EF4-FFF2-40B4-BE49-F238E27FC236}">
                <a16:creationId xmlns:a16="http://schemas.microsoft.com/office/drawing/2014/main" id="{202E0AFF-A58F-4AA1-BB4A-447B3A6FA8F8}"/>
              </a:ext>
            </a:extLst>
          </p:cNvPr>
          <p:cNvSpPr/>
          <p:nvPr/>
        </p:nvSpPr>
        <p:spPr>
          <a:xfrm rot="2700000">
            <a:off x="3101367" y="2307324"/>
            <a:ext cx="399162" cy="264024"/>
          </a:xfrm>
          <a:prstGeom prst="rightArrow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286FB9C-74D6-48A5-B29E-3D91B2C86920}"/>
              </a:ext>
            </a:extLst>
          </p:cNvPr>
          <p:cNvSpPr/>
          <p:nvPr/>
        </p:nvSpPr>
        <p:spPr>
          <a:xfrm>
            <a:off x="330172" y="3481194"/>
            <a:ext cx="2074042" cy="258122"/>
          </a:xfrm>
          <a:prstGeom prst="rect">
            <a:avLst/>
          </a:prstGeom>
          <a:ln w="12700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D0A1BAB-6AFB-43FF-B0C1-CB8358E98B29}"/>
              </a:ext>
            </a:extLst>
          </p:cNvPr>
          <p:cNvSpPr/>
          <p:nvPr/>
        </p:nvSpPr>
        <p:spPr>
          <a:xfrm>
            <a:off x="2864644" y="3472420"/>
            <a:ext cx="2074042" cy="258122"/>
          </a:xfrm>
          <a:prstGeom prst="rect">
            <a:avLst/>
          </a:prstGeom>
          <a:ln w="12700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A00B39C-8B3D-4915-9ED2-2A15DE3F959F}"/>
              </a:ext>
            </a:extLst>
          </p:cNvPr>
          <p:cNvSpPr/>
          <p:nvPr/>
        </p:nvSpPr>
        <p:spPr>
          <a:xfrm>
            <a:off x="186156" y="1556792"/>
            <a:ext cx="2376264" cy="2376264"/>
          </a:xfrm>
          <a:prstGeom prst="rect">
            <a:avLst/>
          </a:prstGeom>
          <a:ln w="28575">
            <a:solidFill>
              <a:srgbClr val="FF0000"/>
            </a:solidFill>
            <a:prstDash val="dash"/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24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A643AF57-C1AE-41E1-BAD3-73F62C1988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9" t="23517" r="29823" b="20090"/>
          <a:stretch/>
        </p:blipFill>
        <p:spPr bwMode="auto">
          <a:xfrm>
            <a:off x="998865" y="5061563"/>
            <a:ext cx="727584" cy="836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B301ED81-523D-41F0-A809-2AEB09C685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9" t="23517" r="29823" b="20090"/>
          <a:stretch/>
        </p:blipFill>
        <p:spPr bwMode="auto">
          <a:xfrm>
            <a:off x="3511961" y="5061563"/>
            <a:ext cx="727584" cy="836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AD57785D-FB7D-4DD9-90E5-E1818018A1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6" t="79837" r="30738"/>
          <a:stretch/>
        </p:blipFill>
        <p:spPr bwMode="auto">
          <a:xfrm>
            <a:off x="2208667" y="4197614"/>
            <a:ext cx="1117251" cy="48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오른쪽 화살표 47">
            <a:extLst>
              <a:ext uri="{FF2B5EF4-FFF2-40B4-BE49-F238E27FC236}">
                <a16:creationId xmlns:a16="http://schemas.microsoft.com/office/drawing/2014/main" id="{952855C1-8310-48F9-8832-E1941CC4BE65}"/>
              </a:ext>
            </a:extLst>
          </p:cNvPr>
          <p:cNvSpPr/>
          <p:nvPr/>
        </p:nvSpPr>
        <p:spPr>
          <a:xfrm rot="7932250">
            <a:off x="1822110" y="4774750"/>
            <a:ext cx="399162" cy="264024"/>
          </a:xfrm>
          <a:prstGeom prst="rightArrow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53BECF-DC75-4B89-9E7C-70B0A4B1FEB9}"/>
              </a:ext>
            </a:extLst>
          </p:cNvPr>
          <p:cNvSpPr txBox="1"/>
          <p:nvPr/>
        </p:nvSpPr>
        <p:spPr bwMode="auto">
          <a:xfrm>
            <a:off x="975433" y="4085456"/>
            <a:ext cx="954107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</a:rPr>
              <a:t>BW</a:t>
            </a:r>
          </a:p>
          <a:p>
            <a:pPr algn="ctr"/>
            <a:r>
              <a:rPr lang="en-US" altLang="ko-KR" sz="2000" dirty="0">
                <a:solidFill>
                  <a:srgbClr val="FF0000"/>
                </a:solidFill>
              </a:rPr>
              <a:t>1Mbps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402A68-F4A6-4B9A-B99C-F83101CC8B1B}"/>
              </a:ext>
            </a:extLst>
          </p:cNvPr>
          <p:cNvSpPr txBox="1"/>
          <p:nvPr/>
        </p:nvSpPr>
        <p:spPr bwMode="auto">
          <a:xfrm>
            <a:off x="3374236" y="4085456"/>
            <a:ext cx="119776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2"/>
                </a:solidFill>
              </a:rPr>
              <a:t>BW</a:t>
            </a:r>
          </a:p>
          <a:p>
            <a:pPr algn="ctr"/>
            <a:r>
              <a:rPr lang="en-US" altLang="ko-KR" sz="2000" dirty="0">
                <a:solidFill>
                  <a:schemeClr val="accent2"/>
                </a:solidFill>
              </a:rPr>
              <a:t>100Kbps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30" name="오른쪽 화살표 47">
            <a:extLst>
              <a:ext uri="{FF2B5EF4-FFF2-40B4-BE49-F238E27FC236}">
                <a16:creationId xmlns:a16="http://schemas.microsoft.com/office/drawing/2014/main" id="{2FD3D10F-DA99-48F3-B0A5-CDE687038E2F}"/>
              </a:ext>
            </a:extLst>
          </p:cNvPr>
          <p:cNvSpPr/>
          <p:nvPr/>
        </p:nvSpPr>
        <p:spPr>
          <a:xfrm rot="2700000">
            <a:off x="3094723" y="4772149"/>
            <a:ext cx="399162" cy="264024"/>
          </a:xfrm>
          <a:prstGeom prst="rightArrow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98F5792-A8BE-43C3-BDEE-388F6CFA5E0B}"/>
              </a:ext>
            </a:extLst>
          </p:cNvPr>
          <p:cNvSpPr/>
          <p:nvPr/>
        </p:nvSpPr>
        <p:spPr>
          <a:xfrm>
            <a:off x="323528" y="5946019"/>
            <a:ext cx="2074042" cy="258122"/>
          </a:xfrm>
          <a:prstGeom prst="rect">
            <a:avLst/>
          </a:prstGeom>
          <a:ln w="12700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2372C48-B897-48CD-AC1C-8A87717649EA}"/>
              </a:ext>
            </a:extLst>
          </p:cNvPr>
          <p:cNvSpPr/>
          <p:nvPr/>
        </p:nvSpPr>
        <p:spPr>
          <a:xfrm>
            <a:off x="2858000" y="5937245"/>
            <a:ext cx="2074042" cy="258122"/>
          </a:xfrm>
          <a:prstGeom prst="rect">
            <a:avLst/>
          </a:prstGeom>
          <a:ln w="12700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03339D0-F38A-476C-AC62-F43EEC0CFF37}"/>
              </a:ext>
            </a:extLst>
          </p:cNvPr>
          <p:cNvSpPr/>
          <p:nvPr/>
        </p:nvSpPr>
        <p:spPr>
          <a:xfrm>
            <a:off x="179512" y="4021617"/>
            <a:ext cx="2376264" cy="2376264"/>
          </a:xfrm>
          <a:prstGeom prst="rect">
            <a:avLst/>
          </a:prstGeom>
          <a:ln w="28575">
            <a:solidFill>
              <a:srgbClr val="FF0000"/>
            </a:solidFill>
            <a:prstDash val="dash"/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C56524D-CF47-414B-B839-0A16C13906B7}"/>
              </a:ext>
            </a:extLst>
          </p:cNvPr>
          <p:cNvSpPr/>
          <p:nvPr/>
        </p:nvSpPr>
        <p:spPr>
          <a:xfrm>
            <a:off x="2687621" y="4018819"/>
            <a:ext cx="2376264" cy="2376264"/>
          </a:xfrm>
          <a:prstGeom prst="rect">
            <a:avLst/>
          </a:prstGeom>
          <a:ln w="28575">
            <a:solidFill>
              <a:srgbClr val="FF0000"/>
            </a:solidFill>
            <a:prstDash val="dash"/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0E3E6E-9BC0-4D7E-97CC-13C8634A2836}"/>
              </a:ext>
            </a:extLst>
          </p:cNvPr>
          <p:cNvSpPr/>
          <p:nvPr/>
        </p:nvSpPr>
        <p:spPr>
          <a:xfrm>
            <a:off x="323528" y="5949280"/>
            <a:ext cx="1302788" cy="24608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0D86FC-9272-4226-9862-692D848E7626}"/>
              </a:ext>
            </a:extLst>
          </p:cNvPr>
          <p:cNvSpPr txBox="1"/>
          <p:nvPr/>
        </p:nvSpPr>
        <p:spPr bwMode="auto">
          <a:xfrm>
            <a:off x="5396411" y="2132856"/>
            <a:ext cx="3288721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BW</a:t>
            </a:r>
            <a:r>
              <a:rPr lang="ko-KR" altLang="en-US" sz="1800" dirty="0"/>
              <a:t>를 많이 </a:t>
            </a:r>
            <a:r>
              <a:rPr lang="en-US" altLang="ko-KR" sz="1800" dirty="0"/>
              <a:t>support</a:t>
            </a:r>
            <a:r>
              <a:rPr lang="ko-KR" altLang="en-US" sz="1800" dirty="0"/>
              <a:t>할 수 있는 </a:t>
            </a:r>
            <a:endParaRPr lang="en-US" altLang="ko-KR" sz="1800" dirty="0"/>
          </a:p>
          <a:p>
            <a:r>
              <a:rPr lang="en-US" altLang="ko-KR" sz="1800" b="1" dirty="0"/>
              <a:t>AP</a:t>
            </a:r>
            <a:r>
              <a:rPr lang="ko-KR" altLang="en-US" sz="1800" b="1" dirty="0"/>
              <a:t>의 </a:t>
            </a:r>
            <a:r>
              <a:rPr lang="en-US" altLang="ko-KR" sz="1800" b="1" dirty="0"/>
              <a:t>Time slot</a:t>
            </a:r>
            <a:r>
              <a:rPr lang="ko-KR" altLang="en-US" sz="1800" b="1" dirty="0"/>
              <a:t>이 충분할 경우</a:t>
            </a:r>
            <a:endParaRPr lang="en-US" altLang="ko-KR" sz="1800" b="1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96726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118451</TotalTime>
  <Words>79</Words>
  <Application>Microsoft Office PowerPoint</Application>
  <PresentationFormat>화면 슬라이드 쇼(4:3)</PresentationFormat>
  <Paragraphs>32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굴림</vt:lpstr>
      <vt:lpstr>Arial</vt:lpstr>
      <vt:lpstr>Cambria Math</vt:lpstr>
      <vt:lpstr>Wingdings</vt:lpstr>
      <vt:lpstr>pres</vt:lpstr>
      <vt:lpstr>Adaptive…</vt:lpstr>
      <vt:lpstr>Adaptive…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하재준 Jae Jun Ha</cp:lastModifiedBy>
  <cp:revision>8886</cp:revision>
  <cp:lastPrinted>2018-08-16T16:32:18Z</cp:lastPrinted>
  <dcterms:created xsi:type="dcterms:W3CDTF">2010-07-29T14:05:23Z</dcterms:created>
  <dcterms:modified xsi:type="dcterms:W3CDTF">2019-11-21T01:17:45Z</dcterms:modified>
</cp:coreProperties>
</file>