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841" r:id="rId2"/>
    <p:sldId id="845" r:id="rId3"/>
    <p:sldId id="846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6699"/>
    <a:srgbClr val="F1F1F1"/>
    <a:srgbClr val="F8F8F8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64" d="100"/>
          <a:sy n="64" d="100"/>
        </p:scale>
        <p:origin x="20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46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49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43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 bwMode="auto">
          <a:xfrm>
            <a:off x="2483768" y="3341023"/>
            <a:ext cx="405611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State must represent situation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Information that computer can use is timeslot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Other information can not be helpful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If value is bigger than 0, it means there is connection between UE and 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3165"/>
              </p:ext>
            </p:extLst>
          </p:nvPr>
        </p:nvGraphicFramePr>
        <p:xfrm>
          <a:off x="2483768" y="3712690"/>
          <a:ext cx="405611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222">
                  <a:extLst>
                    <a:ext uri="{9D8B030D-6E8A-4147-A177-3AD203B41FA5}">
                      <a16:colId xmlns:a16="http://schemas.microsoft.com/office/drawing/2014/main" val="3574736008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200304203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3313506785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5305670"/>
                    </a:ext>
                  </a:extLst>
                </a:gridCol>
                <a:gridCol w="811222">
                  <a:extLst>
                    <a:ext uri="{9D8B030D-6E8A-4147-A177-3AD203B41FA5}">
                      <a16:colId xmlns:a16="http://schemas.microsoft.com/office/drawing/2014/main" val="190015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24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3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4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0.25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980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240755" y="3140968"/>
            <a:ext cx="5421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UE</a:t>
            </a:r>
            <a:endParaRPr lang="ko-KR" altLang="en-US" sz="2000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6965228" y="3712690"/>
            <a:ext cx="0" cy="2225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 bwMode="auto">
          <a:xfrm>
            <a:off x="6694160" y="4625155"/>
            <a:ext cx="52770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AP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2390952" y="3780523"/>
            <a:ext cx="4274258" cy="26444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00107" y="3743466"/>
            <a:ext cx="127406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AP Timeslot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Before</a:t>
                </a:r>
              </a:p>
              <a:p>
                <a:pPr lvl="1"/>
                <a:r>
                  <a:rPr lang="en-US" altLang="ko-KR" dirty="0" smtClean="0"/>
                  <a:t>–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𝐷𝑄𝑁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백분율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To use negative reward</a:t>
                </a:r>
              </a:p>
              <a:p>
                <a:pPr lvl="2"/>
                <a:r>
                  <a:rPr lang="en-US" altLang="ko-KR" dirty="0"/>
                  <a:t>To </a:t>
                </a:r>
                <a:r>
                  <a:rPr lang="en-US" altLang="ko-KR" dirty="0" smtClean="0"/>
                  <a:t>make DQN solution </a:t>
                </a:r>
                <a:r>
                  <a:rPr lang="en-US" altLang="ko-KR" dirty="0"/>
                  <a:t>closer to </a:t>
                </a:r>
                <a:r>
                  <a:rPr lang="en-US" altLang="ko-KR" dirty="0" smtClean="0"/>
                  <a:t>Optimal solution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Cal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After</a:t>
                </a:r>
              </a:p>
              <a:p>
                <a:pPr lvl="1"/>
                <a:r>
                  <a:rPr lang="en-US" altLang="ko-KR" dirty="0" smtClean="0"/>
                  <a:t>-α </a:t>
                </a:r>
                <a:r>
                  <a:rPr lang="ko-KR" altLang="en-US" dirty="0" smtClean="0"/>
                  <a:t>≤ </a:t>
                </a:r>
                <a:r>
                  <a:rPr lang="en-US" altLang="ko-KR" dirty="0" smtClean="0"/>
                  <a:t>–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𝐷𝑄𝑁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≤ </a:t>
                </a:r>
                <a:r>
                  <a:rPr lang="en-US" altLang="ko-KR" dirty="0" smtClean="0"/>
                  <a:t>0 (α </a:t>
                </a:r>
                <a:r>
                  <a:rPr lang="ko-KR" altLang="en-US" dirty="0" smtClean="0"/>
                  <a:t>≤ </a:t>
                </a:r>
                <a:r>
                  <a:rPr lang="en-US" altLang="ko-KR" dirty="0" smtClean="0"/>
                  <a:t>5)</a:t>
                </a:r>
              </a:p>
              <a:p>
                <a:pPr lvl="2"/>
                <a:r>
                  <a:rPr lang="ko-KR" altLang="en-US" dirty="0" smtClean="0">
                    <a:sym typeface="Wingdings" panose="05000000000000000000" pitchFamily="2" charset="2"/>
                  </a:rPr>
                  <a:t>∵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Q value &lt;&lt; 100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𝑟𝑒𝑞𝑢𝑒𝑠𝑡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𝐶𝑎𝑙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To much learning time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9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 vs Optimal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When action is not changed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99280</TotalTime>
  <Words>87</Words>
  <Application>Microsoft Office PowerPoint</Application>
  <PresentationFormat>화면 슬라이드 쇼(4:3)</PresentationFormat>
  <Paragraphs>58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Wingdings</vt:lpstr>
      <vt:lpstr>pres</vt:lpstr>
      <vt:lpstr>State</vt:lpstr>
      <vt:lpstr>Reward</vt:lpstr>
      <vt:lpstr>DQN vs Optimal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7149</cp:revision>
  <cp:lastPrinted>2018-08-16T16:32:18Z</cp:lastPrinted>
  <dcterms:created xsi:type="dcterms:W3CDTF">2010-07-29T14:05:23Z</dcterms:created>
  <dcterms:modified xsi:type="dcterms:W3CDTF">2019-07-23T02:44:29Z</dcterms:modified>
</cp:coreProperties>
</file>