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660" r:id="rId2"/>
    <p:sldId id="672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77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코드 보여주기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00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rocho.com/category/Algorithm/post/584b979a580277001862f18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3492327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kern="100" spc="-5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200" i="1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strike="sngStrike" kern="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sz="1200" i="1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strike="sngStrike" kern="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sz="1200" i="1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sz="1200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strike="sngStrike" kern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𝑒𝑠𝑡</m:t>
                                    </m:r>
                                  </m:sup>
                                </m:sSubSup>
                                <m:r>
                                  <a:rPr lang="en-US" sz="1200" strike="sngStrike" kern="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1200" strike="sngStrike" kern="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strike="sngStrike" kern="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strike="sngStrike" kern="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strike="sngStrike" kern="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strike="sngStrike" kern="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200" strike="sngStrike" kern="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en-US" sz="1200" strike="sngStrike" kern="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1200" strike="sngStrike" kern="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strike="sngStrike" kern="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sz="1000" strike="sngStrike" kern="100" baseline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𝑒𝑠𝑡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3492327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9" t="-2625" r="-557" b="-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60797"/>
              </p:ext>
            </p:extLst>
          </p:nvPr>
        </p:nvGraphicFramePr>
        <p:xfrm>
          <a:off x="1163032" y="1438084"/>
          <a:ext cx="1536760" cy="2273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6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subject 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3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u="none" strike="sngStrike" kern="0" baseline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5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8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871699" y="5783188"/>
            <a:ext cx="525658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&lt; </a:t>
            </a:r>
            <a:r>
              <a:rPr lang="en-US" altLang="ko-KR" sz="1000" b="1" dirty="0" smtClean="0">
                <a:hlinkClick r:id="rId3"/>
              </a:rPr>
              <a:t>https</a:t>
            </a:r>
            <a:r>
              <a:rPr lang="en-US" altLang="ko-KR" sz="1000" b="1" dirty="0">
                <a:hlinkClick r:id="rId3"/>
              </a:rPr>
              <a:t>://</a:t>
            </a:r>
            <a:r>
              <a:rPr lang="en-US" altLang="ko-KR" sz="1000" b="1" dirty="0" smtClean="0">
                <a:hlinkClick r:id="rId3"/>
              </a:rPr>
              <a:t>www.zerocho.com/category/Algorithm/post/584b979a580277001862f182</a:t>
            </a:r>
            <a:r>
              <a:rPr lang="en-US" altLang="ko-KR" sz="1000" b="1" dirty="0" smtClean="0"/>
              <a:t> &gt;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64904"/>
            <a:ext cx="7467600" cy="31242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6361584" y="3661254"/>
            <a:ext cx="504056" cy="288032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876256" y="3622948"/>
            <a:ext cx="165618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AP loop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6340252" y="4741635"/>
            <a:ext cx="504056" cy="288032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865640" y="4685596"/>
            <a:ext cx="229364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Loop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가 끝날 때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/>
            </a:r>
            <a:br>
              <a:rPr lang="en-US" altLang="ko-KR" sz="1000" b="1" dirty="0" smtClean="0">
                <a:solidFill>
                  <a:srgbClr val="FF0000"/>
                </a:solidFill>
              </a:rPr>
            </a:br>
            <a:r>
              <a:rPr lang="ko-KR" altLang="en-US" sz="1000" b="1" dirty="0" smtClean="0">
                <a:solidFill>
                  <a:srgbClr val="FF0000"/>
                </a:solidFill>
              </a:rPr>
              <a:t>어떤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AP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에서 퀄리티가 최대인지 판단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3793534"/>
            <a:ext cx="4464496" cy="10801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397624" y="1002134"/>
                <a:ext cx="6910680" cy="1239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Pseudo code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ko-KR" altLang="en-US" sz="1400" dirty="0" smtClean="0"/>
                  <a:t>특정 주기가 됬을 때 아래 알고리즘 사용</a:t>
                </a:r>
                <a:endParaRPr lang="en-US" altLang="ko-KR" sz="1400" dirty="0" smtClean="0"/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그 외 시간에는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endPara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  <m:r>
                      <a:rPr lang="en-US" altLang="ko-KR" sz="1400" kern="0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ko-KR" altLang="ko-KR" sz="14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sz="1400" ker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ko-KR" altLang="ko-KR" sz="14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sz="1400" ker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kern="0">
                        <a:latin typeface="Cambria Math" panose="02040503050406030204" pitchFamily="18" charset="0"/>
                      </a:rPr>
                      <m:t>𝑏𝑤</m:t>
                    </m:r>
                    <m:d>
                      <m:dPr>
                        <m:ctrlPr>
                          <a:rPr lang="ko-KR" altLang="ko-KR" sz="14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𝑅𝑆𝑆𝐼</m:t>
                            </m:r>
                          </m:e>
                          <m:sub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을 통해 </a:t>
                </a:r>
                <a:r>
                  <a:rPr lang="en-US" altLang="ko-KR" sz="1400" kern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Bitrate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계산</a:t>
                </a:r>
                <a:endParaRPr lang="en-US" altLang="ko-KR" sz="14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4" y="1002134"/>
                <a:ext cx="6910680" cy="1239827"/>
              </a:xfrm>
              <a:prstGeom prst="rect">
                <a:avLst/>
              </a:prstGeom>
              <a:blipFill>
                <a:blip r:embed="rId5"/>
                <a:stretch>
                  <a:fillRect l="-794" t="-2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7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75716</TotalTime>
  <Words>39</Words>
  <Application>Microsoft Office PowerPoint</Application>
  <PresentationFormat>화면 슬라이드 쇼(4:3)</PresentationFormat>
  <Paragraphs>31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pres</vt:lpstr>
      <vt:lpstr>Formulation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4346</cp:revision>
  <cp:lastPrinted>2018-08-16T16:32:18Z</cp:lastPrinted>
  <dcterms:created xsi:type="dcterms:W3CDTF">2010-07-29T14:05:23Z</dcterms:created>
  <dcterms:modified xsi:type="dcterms:W3CDTF">2018-10-07T13:20:50Z</dcterms:modified>
</cp:coreProperties>
</file>