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1178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1" autoAdjust="0"/>
    <p:restoredTop sz="83236" autoAdjust="0"/>
  </p:normalViewPr>
  <p:slideViewPr>
    <p:cSldViewPr>
      <p:cViewPr varScale="1">
        <p:scale>
          <a:sx n="71" d="100"/>
          <a:sy n="71" d="100"/>
        </p:scale>
        <p:origin x="18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2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00050">
              <a:defRPr/>
            </a:pPr>
            <a:r>
              <a:rPr lang="en-US" altLang="ko-KR" dirty="0">
                <a:solidFill>
                  <a:srgbClr val="C00000"/>
                </a:solidFill>
              </a:rPr>
              <a:t>Method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400675"/>
          </a:xfrm>
        </p:spPr>
        <p:txBody>
          <a:bodyPr>
            <a:normAutofit fontScale="92500" lnSpcReduction="20000"/>
          </a:bodyPr>
          <a:lstStyle/>
          <a:p>
            <a:pPr marL="400050">
              <a:defRPr/>
            </a:pPr>
            <a:r>
              <a:rPr lang="en-US" altLang="ko-KR" dirty="0"/>
              <a:t>Sigle path</a:t>
            </a:r>
          </a:p>
          <a:p>
            <a:pPr marL="800100" lvl="1">
              <a:defRPr/>
            </a:pPr>
            <a:r>
              <a:rPr lang="en-US" altLang="ko-KR" dirty="0"/>
              <a:t>0 / 1 Knapsack Problem</a:t>
            </a:r>
          </a:p>
          <a:p>
            <a:pPr marL="1200150" lvl="2">
              <a:defRPr/>
            </a:pPr>
            <a:r>
              <a:rPr lang="en-US" altLang="ko-KR" dirty="0"/>
              <a:t>MTM</a:t>
            </a:r>
          </a:p>
          <a:p>
            <a:pPr marL="1200150" lvl="2">
              <a:defRPr/>
            </a:pPr>
            <a:r>
              <a:rPr lang="en-US" altLang="ko-KR" dirty="0"/>
              <a:t>MHTM</a:t>
            </a:r>
          </a:p>
          <a:p>
            <a:pPr marL="800100" lvl="1">
              <a:defRPr/>
            </a:pPr>
            <a:r>
              <a:rPr lang="en-US" altLang="ko-KR" dirty="0"/>
              <a:t>Random</a:t>
            </a:r>
          </a:p>
          <a:p>
            <a:pPr marL="800100" lvl="1">
              <a:defRPr/>
            </a:pPr>
            <a:r>
              <a:rPr lang="en-US" altLang="ko-KR" dirty="0"/>
              <a:t>Greedy</a:t>
            </a:r>
          </a:p>
          <a:p>
            <a:pPr marL="800100" lvl="1">
              <a:defRPr/>
            </a:pPr>
            <a:r>
              <a:rPr lang="en-US" altLang="ko-KR" dirty="0"/>
              <a:t>Branch and Bound</a:t>
            </a:r>
          </a:p>
          <a:p>
            <a:pPr marL="800100" lvl="1">
              <a:defRPr/>
            </a:pPr>
            <a:r>
              <a:rPr lang="en-US" altLang="ko-KR" dirty="0"/>
              <a:t>DQN</a:t>
            </a:r>
          </a:p>
          <a:p>
            <a:pPr marL="800100" lvl="1">
              <a:defRPr/>
            </a:pPr>
            <a:endParaRPr lang="en-US" altLang="ko-KR" dirty="0"/>
          </a:p>
          <a:p>
            <a:pPr marL="400050">
              <a:defRPr/>
            </a:pPr>
            <a:r>
              <a:rPr lang="en-US" altLang="ko-KR" dirty="0"/>
              <a:t>Multi path</a:t>
            </a:r>
          </a:p>
          <a:p>
            <a:pPr marL="800100" lvl="1">
              <a:defRPr/>
            </a:pPr>
            <a:r>
              <a:rPr lang="en-US" altLang="ko-KR" dirty="0"/>
              <a:t>Fractional Knapsack Problem</a:t>
            </a:r>
          </a:p>
          <a:p>
            <a:pPr marL="1200150" lvl="2">
              <a:defRPr/>
            </a:pPr>
            <a:r>
              <a:rPr lang="en-US" altLang="ko-KR" dirty="0"/>
              <a:t>Greedy</a:t>
            </a:r>
          </a:p>
          <a:p>
            <a:pPr marL="1200150" lvl="2">
              <a:defRPr/>
            </a:pPr>
            <a:r>
              <a:rPr lang="en-US" altLang="ko-KR" dirty="0"/>
              <a:t>Branch and Bound</a:t>
            </a:r>
          </a:p>
          <a:p>
            <a:pPr marL="1200150" lvl="2">
              <a:defRPr/>
            </a:pPr>
            <a:r>
              <a:rPr lang="en-US" altLang="ko-KR" dirty="0"/>
              <a:t>Random</a:t>
            </a:r>
          </a:p>
          <a:p>
            <a:pPr marL="1200150" lvl="2">
              <a:defRPr/>
            </a:pPr>
            <a:r>
              <a:rPr lang="en-US" altLang="ko-KR" dirty="0"/>
              <a:t>DQN?</a:t>
            </a:r>
          </a:p>
          <a:p>
            <a:pPr marL="1657350" lvl="3">
              <a:defRPr/>
            </a:pPr>
            <a:r>
              <a:rPr lang="en-US" altLang="ko-KR" dirty="0"/>
              <a:t>It is impossible because of dimension of action</a:t>
            </a:r>
          </a:p>
          <a:p>
            <a:pPr marL="1657350" lvl="3">
              <a:defRPr/>
            </a:pPr>
            <a:r>
              <a:rPr lang="en-US" altLang="ko-KR" dirty="0"/>
              <a:t>DQN uses low dimension or discrete action space</a:t>
            </a:r>
          </a:p>
          <a:p>
            <a:pPr marL="1657350" lvl="3">
              <a:defRPr/>
            </a:pPr>
            <a:r>
              <a:rPr lang="en-US" altLang="ko-KR" dirty="0" err="1"/>
              <a:t>Lillicrap</a:t>
            </a:r>
            <a:r>
              <a:rPr lang="en-US" altLang="ko-KR" dirty="0"/>
              <a:t>, T, Hunt, J, </a:t>
            </a:r>
            <a:r>
              <a:rPr lang="en-US" altLang="ko-KR" dirty="0" err="1"/>
              <a:t>Pritze</a:t>
            </a:r>
            <a:r>
              <a:rPr lang="en-US" altLang="ko-KR" dirty="0"/>
              <a:t>, A. (2016) Continuous control with deep reinforcement learning. In: International conference on learning representations.</a:t>
            </a:r>
          </a:p>
        </p:txBody>
      </p:sp>
    </p:spTree>
    <p:extLst>
      <p:ext uri="{BB962C8B-B14F-4D97-AF65-F5344CB8AC3E}">
        <p14:creationId xmlns:p14="http://schemas.microsoft.com/office/powerpoint/2010/main" val="1664348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118565</TotalTime>
  <Words>74</Words>
  <Application>Microsoft Office PowerPoint</Application>
  <PresentationFormat>화면 슬라이드 쇼(4:3)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Arial</vt:lpstr>
      <vt:lpstr>Wingdings</vt:lpstr>
      <vt:lpstr>pres</vt:lpstr>
      <vt:lpstr>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하재준 Jae Jun Ha</cp:lastModifiedBy>
  <cp:revision>8977</cp:revision>
  <cp:lastPrinted>2018-08-16T16:32:18Z</cp:lastPrinted>
  <dcterms:created xsi:type="dcterms:W3CDTF">2010-07-29T14:05:23Z</dcterms:created>
  <dcterms:modified xsi:type="dcterms:W3CDTF">2019-11-06T01:36:41Z</dcterms:modified>
</cp:coreProperties>
</file>