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76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 varScale="1">
        <p:scale>
          <a:sx n="85" d="100"/>
          <a:sy n="85" d="100"/>
        </p:scale>
        <p:origin x="-145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의미상 중복 될만한 것은 </a:t>
            </a:r>
            <a:r>
              <a:rPr kumimoji="0" lang="en-US" altLang="ko-KR" kern="0" baseline="0" smtClean="0">
                <a:sym typeface="굴림" pitchFamily="50" charset="-127"/>
              </a:rPr>
              <a:t>(5)</a:t>
            </a:r>
            <a:r>
              <a:rPr kumimoji="0" lang="ko-KR" altLang="en-US" kern="0" baseline="0" smtClean="0">
                <a:sym typeface="굴림" pitchFamily="50" charset="-127"/>
              </a:rPr>
              <a:t>번과 중복</a:t>
            </a:r>
            <a:endParaRPr kumimoji="0" lang="en-US" altLang="ko-KR" kern="0" baseline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은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를 정해 줄 때 기본적으로 사용자가 요구하는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와 </a:t>
            </a:r>
            <a:r>
              <a:rPr kumimoji="0" lang="en-US" altLang="ko-KR" kern="0" baseline="0" dirty="0" smtClean="0">
                <a:sym typeface="굴림" pitchFamily="50" charset="-127"/>
              </a:rPr>
              <a:t>MPD</a:t>
            </a:r>
            <a:r>
              <a:rPr kumimoji="0" lang="ko-KR" altLang="en-US" kern="0" baseline="0" dirty="0" smtClean="0">
                <a:sym typeface="굴림" pitchFamily="50" charset="-127"/>
              </a:rPr>
              <a:t>를 참고하여 정합니다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하지만 상황에 따라서는 무선 자원이 부족하여 요구하는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와 </a:t>
            </a:r>
            <a:r>
              <a:rPr kumimoji="0" lang="en-US" altLang="ko-KR" kern="0" baseline="0" dirty="0" smtClean="0">
                <a:sym typeface="굴림" pitchFamily="50" charset="-127"/>
              </a:rPr>
              <a:t>MPD</a:t>
            </a:r>
            <a:r>
              <a:rPr kumimoji="0" lang="ko-KR" altLang="en-US" kern="0" baseline="0" dirty="0" smtClean="0">
                <a:sym typeface="굴림" pitchFamily="50" charset="-127"/>
              </a:rPr>
              <a:t>를 참고해서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를 정할 수 는 없습니다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이럴 경우 사용되는 제약 조건입니다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이는 </a:t>
            </a:r>
            <a:r>
              <a:rPr kumimoji="0" lang="en-US" altLang="ko-KR" kern="0" baseline="0" dirty="0" smtClean="0">
                <a:sym typeface="굴림" pitchFamily="50" charset="-127"/>
              </a:rPr>
              <a:t>(5)</a:t>
            </a:r>
            <a:r>
              <a:rPr kumimoji="0" lang="ko-KR" altLang="en-US" kern="0" baseline="0" dirty="0" smtClean="0">
                <a:sym typeface="굴림" pitchFamily="50" charset="-127"/>
              </a:rPr>
              <a:t>와 유사한 의미를 가지고 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 (5)</a:t>
            </a:r>
            <a:r>
              <a:rPr kumimoji="0" lang="ko-KR" altLang="en-US" kern="0" baseline="0" dirty="0" smtClean="0">
                <a:sym typeface="굴림" pitchFamily="50" charset="-127"/>
              </a:rPr>
              <a:t>의 경우는 이용 가능한 데이터 양을 기반으로 하여 </a:t>
            </a: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을 정하는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의 범위를 제한합니다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(4)</a:t>
            </a:r>
            <a:r>
              <a:rPr kumimoji="0" lang="ko-KR" altLang="en-US" kern="0" baseline="0" dirty="0" smtClean="0">
                <a:sym typeface="굴림" pitchFamily="50" charset="-127"/>
              </a:rPr>
              <a:t>는 과거의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자체를 기반으로 미래의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예측하며 </a:t>
            </a:r>
            <a:r>
              <a:rPr kumimoji="0" lang="en-US" altLang="ko-KR" kern="0" baseline="0" dirty="0" smtClean="0">
                <a:sym typeface="굴림" pitchFamily="50" charset="-127"/>
              </a:rPr>
              <a:t>(5)</a:t>
            </a:r>
            <a:r>
              <a:rPr kumimoji="0" lang="ko-KR" altLang="en-US" kern="0" baseline="0" dirty="0" smtClean="0">
                <a:sym typeface="굴림" pitchFamily="50" charset="-127"/>
              </a:rPr>
              <a:t>의 경우 과거의 </a:t>
            </a:r>
            <a:r>
              <a:rPr kumimoji="0" lang="en-US" altLang="ko-KR" kern="0" baseline="0" dirty="0" smtClean="0">
                <a:sym typeface="굴림" pitchFamily="50" charset="-127"/>
              </a:rPr>
              <a:t>RSSI </a:t>
            </a:r>
            <a:r>
              <a:rPr kumimoji="0" lang="ko-KR" altLang="en-US" kern="0" baseline="0" dirty="0" smtClean="0">
                <a:sym typeface="굴림" pitchFamily="50" charset="-127"/>
              </a:rPr>
              <a:t>값을 기반으로 하여 미래의 </a:t>
            </a:r>
            <a:r>
              <a:rPr kumimoji="0" lang="en-US" altLang="ko-KR" kern="0" baseline="0" dirty="0" smtClean="0">
                <a:sym typeface="굴림" pitchFamily="50" charset="-127"/>
              </a:rPr>
              <a:t>RSSI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예측해 결국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결국 두 방법 모두 접근 방법만 다를 뿐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예측하는 데에는 큰 차이점이 없습니다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1" kern="0" baseline="0" dirty="0" smtClean="0">
                <a:sym typeface="굴림" pitchFamily="50" charset="-127"/>
              </a:rPr>
              <a:t>뭔가 큰 차이점이 있고 </a:t>
            </a:r>
            <a:r>
              <a:rPr kumimoji="0" lang="en-US" altLang="ko-KR" b="1" kern="0" baseline="0" dirty="0" smtClean="0">
                <a:sym typeface="굴림" pitchFamily="50" charset="-127"/>
              </a:rPr>
              <a:t>(4)</a:t>
            </a:r>
            <a:r>
              <a:rPr kumimoji="0" lang="ko-KR" altLang="en-US" b="1" kern="0" baseline="0" dirty="0" smtClean="0">
                <a:sym typeface="굴림" pitchFamily="50" charset="-127"/>
              </a:rPr>
              <a:t>가 안 좋은 점이 있어 </a:t>
            </a:r>
            <a:r>
              <a:rPr kumimoji="0" lang="en-US" altLang="ko-KR" b="1" kern="0" baseline="0" dirty="0" smtClean="0">
                <a:sym typeface="굴림" pitchFamily="50" charset="-127"/>
              </a:rPr>
              <a:t>(4)</a:t>
            </a:r>
            <a:r>
              <a:rPr kumimoji="0" lang="ko-KR" altLang="en-US" b="1" kern="0" baseline="0" dirty="0" smtClean="0">
                <a:sym typeface="굴림" pitchFamily="50" charset="-127"/>
              </a:rPr>
              <a:t>를 지웠다는 식으로 작성</a:t>
            </a:r>
            <a:endParaRPr kumimoji="0" lang="en-US" altLang="ko-KR" b="1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3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48181"/>
              </p:ext>
            </p:extLst>
          </p:nvPr>
        </p:nvGraphicFramePr>
        <p:xfrm>
          <a:off x="6516216" y="1438084"/>
          <a:ext cx="576064" cy="332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1667308519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x-none" sz="1100" kern="100" spc="-5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x-none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1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5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(2)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(3)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(4)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(5)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(6)</a:t>
                      </a:r>
                      <a:endParaRPr lang="ko-KR" sz="1000" kern="100" spc="-5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195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102145"/>
                  </a:ext>
                </a:extLst>
              </a:tr>
            </a:tbl>
          </a:graphicData>
        </a:graphic>
      </p:graphicFrame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596842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xmlns="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2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270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596842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625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44890"/>
              </p:ext>
            </p:extLst>
          </p:nvPr>
        </p:nvGraphicFramePr>
        <p:xfrm>
          <a:off x="1163032" y="1438084"/>
          <a:ext cx="1536760" cy="2169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xmlns="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2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subject </a:t>
                      </a:r>
                      <a:r>
                        <a:rPr lang="en-US" sz="1400" kern="1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to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2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5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1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-116362" y="3626336"/>
                <a:ext cx="9008842" cy="903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(4)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SDN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조절한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추정한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Bandwidth(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𝐛𝐰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𝐞𝐬𝐭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같거나 작도록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</a:t>
                </a:r>
                <a:endParaRPr lang="en-US" altLang="ko-KR" sz="14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(5)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𝐫𝐞𝐪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이 이용 가능한 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𝐬𝐥𝐨𝐭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𝐛𝐰</m:t>
                    </m:r>
                    <m:d>
                      <m:d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b="1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𝐑𝐒𝐒𝐈</m:t>
                            </m:r>
                          </m:e>
                          <m:sub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sz="1400" b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같거나 작도록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    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 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62" y="3626336"/>
                <a:ext cx="9008842" cy="903068"/>
              </a:xfrm>
              <a:prstGeom prst="rect">
                <a:avLst/>
              </a:prstGeom>
              <a:blipFill>
                <a:blip r:embed="rId4"/>
                <a:stretch>
                  <a:fillRect t="-1351" b="-6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8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76122</TotalTime>
  <Words>290</Words>
  <Application>Microsoft Office PowerPoint</Application>
  <PresentationFormat>화면 슬라이드 쇼(4:3)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pres</vt:lpstr>
      <vt:lpstr>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4473</cp:revision>
  <cp:lastPrinted>2018-08-16T16:32:18Z</cp:lastPrinted>
  <dcterms:created xsi:type="dcterms:W3CDTF">2010-07-29T14:05:23Z</dcterms:created>
  <dcterms:modified xsi:type="dcterms:W3CDTF">2018-10-18T14:02:42Z</dcterms:modified>
</cp:coreProperties>
</file>