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32" r:id="rId2"/>
    <p:sldId id="333" r:id="rId3"/>
    <p:sldId id="335" r:id="rId4"/>
    <p:sldId id="336" r:id="rId5"/>
  </p:sldIdLst>
  <p:sldSz cx="12192000" cy="6858000"/>
  <p:notesSz cx="6797675" cy="9928225"/>
  <p:embeddedFontLst>
    <p:embeddedFont>
      <p:font typeface="나눔바른고딕" panose="020B0600000101010101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C00C9-DF9C-489D-B293-D6CEADDE4B86}">
          <p14:sldIdLst/>
        </p14:section>
        <p14:section name="제목 없는 구역" id="{3FE2E41B-4986-46B8-B1A6-D11F9BEA6AF1}">
          <p14:sldIdLst>
            <p14:sldId id="332"/>
            <p14:sldId id="333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1F4E79"/>
    <a:srgbClr val="548235"/>
    <a:srgbClr val="FA6500"/>
    <a:srgbClr val="7030A0"/>
    <a:srgbClr val="FFFFFF"/>
    <a:srgbClr val="D0ECEF"/>
    <a:srgbClr val="222A35"/>
    <a:srgbClr val="A59C91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729" autoAdjust="0"/>
  </p:normalViewPr>
  <p:slideViewPr>
    <p:cSldViewPr snapToGrid="0">
      <p:cViewPr varScale="1">
        <p:scale>
          <a:sx n="66" d="100"/>
          <a:sy n="66" d="100"/>
        </p:scale>
        <p:origin x="4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5201-455A-4498-98B2-0D9811AEAC0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7202-C549-4581-A995-37939A60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5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Hostapd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언급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Hostapd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언급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0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3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553-6FAC-4779-AA10-A67DFD78ABEA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하재준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24000" y="114102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2516" y="301373"/>
            <a:ext cx="11535683" cy="0"/>
          </a:xfrm>
          <a:prstGeom prst="line">
            <a:avLst/>
          </a:prstGeom>
          <a:ln>
            <a:solidFill>
              <a:srgbClr val="606F8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391" y="6515100"/>
            <a:ext cx="9297484" cy="42243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51" y="6240971"/>
            <a:ext cx="2221937" cy="5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107576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</a:t>
            </a:r>
            <a:r>
              <a:rPr lang="ko-KR" altLang="en-US" sz="2400" dirty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다중 무선 네트워크에서 </a:t>
            </a:r>
            <a:r>
              <a:rPr lang="en-US" altLang="ko-KR" sz="2400" dirty="0" err="1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QoS</a:t>
            </a:r>
            <a:r>
              <a:rPr lang="en-US" altLang="ko-KR" sz="2400" dirty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400" dirty="0" err="1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QoE</a:t>
            </a:r>
            <a:r>
              <a:rPr lang="ko-KR" altLang="en-US" sz="2400" dirty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고려한 스트리밍 서비스 시스템</a:t>
            </a:r>
            <a:endParaRPr lang="en-US" altLang="ko-KR" sz="24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2211"/>
            <a:ext cx="11667218" cy="2165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5653" y="1025346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3600" y="1386052"/>
            <a:ext cx="1083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무선 네트워크 상에서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활용하여 클라이언트들이 원하는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스트리밍을 받을 수 있도록 아래 요소들을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 조정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작은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 over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6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Architecture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연구원 개발 내용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6725557" y="901787"/>
            <a:ext cx="523784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739408" y="2994064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Server(AP)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300206" y="3424309"/>
            <a:ext cx="4348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스트리밍을 요청할 경우 도중 패킷을 가로채서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재조정에 활용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초마다 주기적으로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조절을 위한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RSSI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송신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39408" y="102085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9478" y="1508867"/>
            <a:ext cx="4435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 Server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부터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Streaming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조절에 필요한 정보들 수집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(RSSI, Throughput)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과도한 부하가 걸릴 경우 클라이언트에게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Handover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지시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ono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07" y="2238049"/>
            <a:ext cx="1097381" cy="7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45695" y="1099381"/>
            <a:ext cx="1959555" cy="198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2020364" y="1205510"/>
            <a:ext cx="1809532" cy="433138"/>
            <a:chOff x="1666875" y="3552825"/>
            <a:chExt cx="2924175" cy="655651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04428" y="3667147"/>
              <a:ext cx="2474376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Application</a:t>
              </a:r>
              <a:endParaRPr lang="ko-KR" altLang="en-US" sz="14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126992" y="4562903"/>
            <a:ext cx="678265" cy="905582"/>
            <a:chOff x="1090105" y="3592107"/>
            <a:chExt cx="945594" cy="1322793"/>
          </a:xfrm>
        </p:grpSpPr>
        <p:pic>
          <p:nvPicPr>
            <p:cNvPr id="89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2020364" y="1718475"/>
            <a:ext cx="1809532" cy="433138"/>
            <a:chOff x="1666875" y="3552825"/>
            <a:chExt cx="2924175" cy="655651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95873" y="3667147"/>
              <a:ext cx="2291493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Controller</a:t>
              </a:r>
              <a:endParaRPr lang="ko-KR" altLang="en-US" sz="14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850" y="5884811"/>
            <a:ext cx="747953" cy="59655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800" y="6121919"/>
            <a:ext cx="747953" cy="59655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653" y="5799048"/>
            <a:ext cx="747953" cy="59655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765225" y="5831294"/>
            <a:ext cx="349939" cy="114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636" y="2109031"/>
            <a:ext cx="689004" cy="86475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739408" y="4871397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0206" y="5301642"/>
            <a:ext cx="4348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초마다 주기적으로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조절을 위한 정보들 송신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(RSSI, Throughput)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 over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구름 4"/>
          <p:cNvSpPr/>
          <p:nvPr/>
        </p:nvSpPr>
        <p:spPr>
          <a:xfrm>
            <a:off x="1706781" y="3511570"/>
            <a:ext cx="2397076" cy="1242201"/>
          </a:xfrm>
          <a:prstGeom prst="cloud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927" y="4263664"/>
            <a:ext cx="444826" cy="441316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589033" y="4798137"/>
            <a:ext cx="678265" cy="905582"/>
            <a:chOff x="1090105" y="3592107"/>
            <a:chExt cx="945594" cy="1322793"/>
          </a:xfrm>
        </p:grpSpPr>
        <p:pic>
          <p:nvPicPr>
            <p:cNvPr id="45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1095176" y="4597897"/>
            <a:ext cx="678265" cy="905582"/>
            <a:chOff x="1090105" y="3592107"/>
            <a:chExt cx="945594" cy="1322793"/>
          </a:xfrm>
        </p:grpSpPr>
        <p:pic>
          <p:nvPicPr>
            <p:cNvPr id="48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1328" y="3789367"/>
            <a:ext cx="444826" cy="44131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0719" y="3796138"/>
            <a:ext cx="444826" cy="441316"/>
          </a:xfrm>
          <a:prstGeom prst="rect">
            <a:avLst/>
          </a:prstGeom>
        </p:spPr>
      </p:pic>
      <p:cxnSp>
        <p:nvCxnSpPr>
          <p:cNvPr id="10" name="직선 연결선 9"/>
          <p:cNvCxnSpPr>
            <a:stCxn id="51" idx="3"/>
            <a:endCxn id="50" idx="1"/>
          </p:cNvCxnSpPr>
          <p:nvPr/>
        </p:nvCxnSpPr>
        <p:spPr>
          <a:xfrm flipV="1">
            <a:off x="2465545" y="4010025"/>
            <a:ext cx="955783" cy="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1" idx="2"/>
            <a:endCxn id="8" idx="1"/>
          </p:cNvCxnSpPr>
          <p:nvPr/>
        </p:nvCxnSpPr>
        <p:spPr>
          <a:xfrm>
            <a:off x="2243132" y="4237454"/>
            <a:ext cx="474795" cy="24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50" idx="2"/>
          </p:cNvCxnSpPr>
          <p:nvPr/>
        </p:nvCxnSpPr>
        <p:spPr>
          <a:xfrm flipV="1">
            <a:off x="3162753" y="4230683"/>
            <a:ext cx="480988" cy="25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2"/>
            <a:endCxn id="46" idx="0"/>
          </p:cNvCxnSpPr>
          <p:nvPr/>
        </p:nvCxnSpPr>
        <p:spPr>
          <a:xfrm flipH="1">
            <a:off x="2940195" y="4704980"/>
            <a:ext cx="145" cy="93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1" idx="1"/>
            <a:endCxn id="49" idx="0"/>
          </p:cNvCxnSpPr>
          <p:nvPr/>
        </p:nvCxnSpPr>
        <p:spPr>
          <a:xfrm flipH="1">
            <a:off x="1446338" y="4016796"/>
            <a:ext cx="574381" cy="58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0" idx="3"/>
            <a:endCxn id="93" idx="0"/>
          </p:cNvCxnSpPr>
          <p:nvPr/>
        </p:nvCxnSpPr>
        <p:spPr>
          <a:xfrm>
            <a:off x="3866154" y="4010025"/>
            <a:ext cx="612000" cy="55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227283">
            <a:off x="3287853" y="5691232"/>
            <a:ext cx="349939" cy="11467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372717" flipH="1">
            <a:off x="2154564" y="5680433"/>
            <a:ext cx="349939" cy="114679"/>
          </a:xfrm>
          <a:prstGeom prst="rect">
            <a:avLst/>
          </a:prstGeom>
        </p:spPr>
      </p:pic>
      <p:sp>
        <p:nvSpPr>
          <p:cNvPr id="28" name="위쪽 화살표 27"/>
          <p:cNvSpPr/>
          <p:nvPr/>
        </p:nvSpPr>
        <p:spPr>
          <a:xfrm>
            <a:off x="2551438" y="3153606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위쪽 화살표 76"/>
          <p:cNvSpPr/>
          <p:nvPr/>
        </p:nvSpPr>
        <p:spPr>
          <a:xfrm flipV="1">
            <a:off x="3074429" y="3172483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Architecture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연구원 개발 내용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6725557" y="901787"/>
            <a:ext cx="523784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39408" y="102085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9478" y="1508867"/>
            <a:ext cx="443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ARIMA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활용하여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Bandwidth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추정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 조정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Handover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구체적인 알고리즘 개발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ono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07" y="2238049"/>
            <a:ext cx="1097381" cy="7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45695" y="1099381"/>
            <a:ext cx="1959555" cy="198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2020364" y="1205510"/>
            <a:ext cx="1809532" cy="433138"/>
            <a:chOff x="1666875" y="3552825"/>
            <a:chExt cx="2924175" cy="655651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04428" y="3667147"/>
              <a:ext cx="2474376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Application</a:t>
              </a:r>
              <a:endParaRPr lang="ko-KR" altLang="en-US" sz="14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126992" y="4562903"/>
            <a:ext cx="678265" cy="905582"/>
            <a:chOff x="1090105" y="3592107"/>
            <a:chExt cx="945594" cy="1322793"/>
          </a:xfrm>
        </p:grpSpPr>
        <p:pic>
          <p:nvPicPr>
            <p:cNvPr id="89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2020364" y="1718475"/>
            <a:ext cx="1809532" cy="433138"/>
            <a:chOff x="1666875" y="3552825"/>
            <a:chExt cx="2924175" cy="655651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95873" y="3667147"/>
              <a:ext cx="2291493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Controller</a:t>
              </a:r>
              <a:endParaRPr lang="ko-KR" altLang="en-US" sz="14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850" y="5884811"/>
            <a:ext cx="747953" cy="59655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800" y="6121919"/>
            <a:ext cx="747953" cy="59655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653" y="5799048"/>
            <a:ext cx="747953" cy="59655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765225" y="5831294"/>
            <a:ext cx="349939" cy="114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636" y="2109031"/>
            <a:ext cx="689004" cy="864755"/>
          </a:xfrm>
          <a:prstGeom prst="rect">
            <a:avLst/>
          </a:prstGeom>
        </p:spPr>
      </p:pic>
      <p:sp>
        <p:nvSpPr>
          <p:cNvPr id="5" name="구름 4"/>
          <p:cNvSpPr/>
          <p:nvPr/>
        </p:nvSpPr>
        <p:spPr>
          <a:xfrm>
            <a:off x="1706781" y="3511570"/>
            <a:ext cx="2397076" cy="1242201"/>
          </a:xfrm>
          <a:prstGeom prst="cloud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927" y="4263664"/>
            <a:ext cx="444826" cy="441316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589033" y="4798137"/>
            <a:ext cx="678265" cy="905582"/>
            <a:chOff x="1090105" y="3592107"/>
            <a:chExt cx="945594" cy="1322793"/>
          </a:xfrm>
        </p:grpSpPr>
        <p:pic>
          <p:nvPicPr>
            <p:cNvPr id="45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1095176" y="4597897"/>
            <a:ext cx="678265" cy="905582"/>
            <a:chOff x="1090105" y="3592107"/>
            <a:chExt cx="945594" cy="1322793"/>
          </a:xfrm>
        </p:grpSpPr>
        <p:pic>
          <p:nvPicPr>
            <p:cNvPr id="48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1328" y="3789367"/>
            <a:ext cx="444826" cy="44131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0719" y="3796138"/>
            <a:ext cx="444826" cy="441316"/>
          </a:xfrm>
          <a:prstGeom prst="rect">
            <a:avLst/>
          </a:prstGeom>
        </p:spPr>
      </p:pic>
      <p:cxnSp>
        <p:nvCxnSpPr>
          <p:cNvPr id="10" name="직선 연결선 9"/>
          <p:cNvCxnSpPr>
            <a:stCxn id="51" idx="3"/>
            <a:endCxn id="50" idx="1"/>
          </p:cNvCxnSpPr>
          <p:nvPr/>
        </p:nvCxnSpPr>
        <p:spPr>
          <a:xfrm flipV="1">
            <a:off x="2465545" y="4010025"/>
            <a:ext cx="955783" cy="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1" idx="2"/>
            <a:endCxn id="8" idx="1"/>
          </p:cNvCxnSpPr>
          <p:nvPr/>
        </p:nvCxnSpPr>
        <p:spPr>
          <a:xfrm>
            <a:off x="2243132" y="4237454"/>
            <a:ext cx="474795" cy="24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50" idx="2"/>
          </p:cNvCxnSpPr>
          <p:nvPr/>
        </p:nvCxnSpPr>
        <p:spPr>
          <a:xfrm flipV="1">
            <a:off x="3162753" y="4230683"/>
            <a:ext cx="480988" cy="25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2"/>
            <a:endCxn id="46" idx="0"/>
          </p:cNvCxnSpPr>
          <p:nvPr/>
        </p:nvCxnSpPr>
        <p:spPr>
          <a:xfrm flipH="1">
            <a:off x="2940195" y="4704980"/>
            <a:ext cx="145" cy="93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1" idx="1"/>
            <a:endCxn id="49" idx="0"/>
          </p:cNvCxnSpPr>
          <p:nvPr/>
        </p:nvCxnSpPr>
        <p:spPr>
          <a:xfrm flipH="1">
            <a:off x="1446338" y="4016796"/>
            <a:ext cx="574381" cy="58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0" idx="3"/>
            <a:endCxn id="93" idx="0"/>
          </p:cNvCxnSpPr>
          <p:nvPr/>
        </p:nvCxnSpPr>
        <p:spPr>
          <a:xfrm>
            <a:off x="3866154" y="4010025"/>
            <a:ext cx="612000" cy="55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227283">
            <a:off x="3287853" y="5691232"/>
            <a:ext cx="349939" cy="11467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372717" flipH="1">
            <a:off x="2154564" y="5680433"/>
            <a:ext cx="349939" cy="114679"/>
          </a:xfrm>
          <a:prstGeom prst="rect">
            <a:avLst/>
          </a:prstGeom>
        </p:spPr>
      </p:pic>
      <p:sp>
        <p:nvSpPr>
          <p:cNvPr id="28" name="위쪽 화살표 27"/>
          <p:cNvSpPr/>
          <p:nvPr/>
        </p:nvSpPr>
        <p:spPr>
          <a:xfrm>
            <a:off x="2551438" y="3153606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위쪽 화살표 76"/>
          <p:cNvSpPr/>
          <p:nvPr/>
        </p:nvSpPr>
        <p:spPr>
          <a:xfrm flipV="1">
            <a:off x="3074429" y="3172483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51616</TotalTime>
  <Words>170</Words>
  <Application>Microsoft Office PowerPoint</Application>
  <PresentationFormat>와이드스크린</PresentationFormat>
  <Paragraphs>32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OpenWinnet++</dc:title>
  <dc:creator>AN</dc:creator>
  <cp:lastModifiedBy>Windows 사용자</cp:lastModifiedBy>
  <cp:revision>319</cp:revision>
  <cp:lastPrinted>2017-10-13T01:06:58Z</cp:lastPrinted>
  <dcterms:created xsi:type="dcterms:W3CDTF">2016-01-28T05:54:29Z</dcterms:created>
  <dcterms:modified xsi:type="dcterms:W3CDTF">2018-09-12T16:37:32Z</dcterms:modified>
</cp:coreProperties>
</file>