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602" r:id="rId2"/>
    <p:sldId id="604" r:id="rId3"/>
    <p:sldId id="605" r:id="rId4"/>
    <p:sldId id="606" r:id="rId5"/>
    <p:sldId id="607" r:id="rId6"/>
    <p:sldId id="608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유틸리티 함수 정의 같은 것</a:t>
            </a:r>
            <a:r>
              <a:rPr kumimoji="0" lang="en-US" altLang="ko-KR" b="1" kern="0" dirty="0" smtClean="0">
                <a:sym typeface="굴림" pitchFamily="50" charset="-127"/>
              </a:rPr>
              <a:t>, 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ko-KR" altLang="en-US" b="1" kern="0" dirty="0" smtClean="0">
                <a:sym typeface="굴림" pitchFamily="50" charset="-127"/>
              </a:rPr>
              <a:t>어쩔 때는 절대 값이 필요 없을 수도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유틸리티 함수 정의 같은 것</a:t>
            </a:r>
            <a:r>
              <a:rPr kumimoji="0" lang="en-US" altLang="ko-KR" b="1" kern="0" dirty="0" smtClean="0">
                <a:sym typeface="굴림" pitchFamily="50" charset="-127"/>
              </a:rPr>
              <a:t>, 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ko-KR" altLang="en-US" b="1" kern="0" dirty="0" smtClean="0">
                <a:sym typeface="굴림" pitchFamily="50" charset="-127"/>
              </a:rPr>
              <a:t>어쩔 때는 절대 값이 필요 없을 수도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유틸리티 함수 정의 같은 것</a:t>
            </a:r>
            <a:r>
              <a:rPr kumimoji="0" lang="en-US" altLang="ko-KR" b="1" kern="0" dirty="0" smtClean="0">
                <a:sym typeface="굴림" pitchFamily="50" charset="-127"/>
              </a:rPr>
              <a:t>, 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ko-KR" altLang="en-US" b="1" kern="0" dirty="0" smtClean="0">
                <a:sym typeface="굴림" pitchFamily="50" charset="-127"/>
              </a:rPr>
              <a:t>어쩔 때는 절대 값이 필요 없을 수도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유틸리티 함수 정의 같은 것</a:t>
            </a:r>
            <a:r>
              <a:rPr kumimoji="0" lang="en-US" altLang="ko-KR" b="1" kern="0" dirty="0" smtClean="0">
                <a:sym typeface="굴림" pitchFamily="50" charset="-127"/>
              </a:rPr>
              <a:t>, 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ko-KR" altLang="en-US" b="1" kern="0" dirty="0" smtClean="0">
                <a:sym typeface="굴림" pitchFamily="50" charset="-127"/>
              </a:rPr>
              <a:t>어쩔 때는 절대 값이 필요 없을 수도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유틸리티 함수 정의 같은 것</a:t>
            </a:r>
            <a:r>
              <a:rPr kumimoji="0" lang="en-US" altLang="ko-KR" b="1" kern="0" dirty="0" smtClean="0">
                <a:sym typeface="굴림" pitchFamily="50" charset="-127"/>
              </a:rPr>
              <a:t>, 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ko-KR" altLang="en-US" b="1" kern="0" dirty="0" smtClean="0">
                <a:sym typeface="굴림" pitchFamily="50" charset="-127"/>
              </a:rPr>
              <a:t>어쩔 때는 절대 값이 필요 없을 수도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283968" y="1154835"/>
            <a:ext cx="4456679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목표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제공 받는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" y="3131804"/>
            <a:ext cx="7337474" cy="360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43808" y="3568293"/>
            <a:ext cx="1803575" cy="22074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2441" y="5229200"/>
            <a:ext cx="1803575" cy="22074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419872" y="4005064"/>
            <a:ext cx="720080" cy="931522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968" y="1154835"/>
            <a:ext cx="4456679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목표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제공 받는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사용자는 항상 좋은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추구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로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할 때 생기는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283968" y="1154835"/>
            <a:ext cx="445667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목표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제공 받는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사용자는 항상 좋은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추구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로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할 때 생기는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절대 값 제거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에서 빼기 때문에 값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&gt;= 0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283968" y="1154835"/>
            <a:ext cx="4456679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목표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제공 받는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사용자는 항상 좋은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추구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로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할 때 생기는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절대 값 제거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에서 빼기 때문에 값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&gt;= 0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Segment Size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고려 중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보통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size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보다는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duration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이 일정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size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사용할 경우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overhead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커질 수 있음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688" y="4797152"/>
            <a:ext cx="43204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2195736" y="4905164"/>
            <a:ext cx="230425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6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283968" y="1154835"/>
            <a:ext cx="4456679" cy="678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목표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제공 받는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원하는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사용자는 항상 좋은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추구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로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할 때 생기는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절대 값 제거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Maximum Quality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에서 빼기 때문에 값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&gt;= 0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Segment Size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고려 중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보통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size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보다는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duration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이 일정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size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를 사용할 경우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overhead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커질 수 있음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버퍼로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조절 하는 논문 읽으면서 고려 중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1640" y="3933056"/>
            <a:ext cx="1872208" cy="4320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" name="꺾인 연결선 11"/>
          <p:cNvCxnSpPr/>
          <p:nvPr/>
        </p:nvCxnSpPr>
        <p:spPr bwMode="auto">
          <a:xfrm rot="10800000">
            <a:off x="3131840" y="4365105"/>
            <a:ext cx="1656184" cy="1636419"/>
          </a:xfrm>
          <a:prstGeom prst="bentConnector3">
            <a:avLst>
              <a:gd name="adj1" fmla="val 5060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06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Progress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구현 사항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Application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ARIMA </a:t>
            </a:r>
            <a:r>
              <a:rPr lang="ko-KR" altLang="en-US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사용 위해 </a:t>
            </a:r>
            <a:r>
              <a:rPr lang="en-US" altLang="ko-KR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R </a:t>
            </a:r>
            <a:r>
              <a:rPr lang="ko-KR" altLang="en-US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연동까지</a:t>
            </a:r>
            <a:r>
              <a:rPr lang="en-US" altLang="ko-KR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Rserve</a:t>
            </a:r>
            <a:r>
              <a:rPr lang="en-US" altLang="ko-KR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라이브러리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빌드</a:t>
            </a:r>
            <a:r>
              <a:rPr lang="en-US" altLang="ko-KR" sz="2000" kern="0" dirty="0" smtClean="0">
                <a:solidFill>
                  <a:srgbClr val="000000"/>
                </a:solidFill>
                <a:latin typeface="+mn-lt"/>
                <a:ea typeface="굴림"/>
                <a:cs typeface="Tahoma" panose="020B0604030504040204" pitchFamily="34" charset="0"/>
              </a:rPr>
              <a:t>)</a:t>
            </a:r>
            <a:endParaRPr lang="en-US" altLang="ko-KR" sz="2000" kern="0" dirty="0" smtClean="0">
              <a:solidFill>
                <a:srgbClr val="000000"/>
              </a:solidFill>
              <a:latin typeface="+mn-lt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AP </a:t>
            </a:r>
            <a:r>
              <a:rPr lang="ko-KR" altLang="en-US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정보 수집</a:t>
            </a:r>
            <a:r>
              <a:rPr lang="en-US" altLang="ko-KR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(</a:t>
            </a:r>
            <a:r>
              <a:rPr lang="en-US" altLang="ko-KR" sz="2000" kern="0" dirty="0" err="1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iw</a:t>
            </a:r>
            <a:r>
              <a:rPr lang="en-US" altLang="ko-KR" sz="2000" kern="0" dirty="0" err="1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config</a:t>
            </a:r>
            <a:r>
              <a:rPr lang="en-US" altLang="ko-KR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명령어 사용 및 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파싱</a:t>
            </a:r>
            <a:r>
              <a:rPr lang="en-US" altLang="ko-KR" sz="2000" kern="0" dirty="0" smtClean="0">
                <a:solidFill>
                  <a:srgbClr val="000000"/>
                </a:solidFill>
                <a:ea typeface="Cambria Math"/>
                <a:cs typeface="Tahoma" panose="020B0604030504040204" pitchFamily="34" charset="0"/>
              </a:rPr>
              <a:t>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65933</TotalTime>
  <Words>797</Words>
  <Application>Microsoft Office PowerPoint</Application>
  <PresentationFormat>화면 슬라이드 쇼(4:3)</PresentationFormat>
  <Paragraphs>132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</vt:lpstr>
      <vt:lpstr>Problem Formulation</vt:lpstr>
      <vt:lpstr>Problem Formulation</vt:lpstr>
      <vt:lpstr>Problem Formulation</vt:lpstr>
      <vt:lpstr>Problem Formulation</vt:lpstr>
      <vt:lpstr>Problem Formulation</vt:lpstr>
      <vt:lpstr>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2714</cp:revision>
  <cp:lastPrinted>2018-05-17T20:14:53Z</cp:lastPrinted>
  <dcterms:created xsi:type="dcterms:W3CDTF">2010-07-29T14:05:23Z</dcterms:created>
  <dcterms:modified xsi:type="dcterms:W3CDTF">2018-07-18T14:57:49Z</dcterms:modified>
</cp:coreProperties>
</file>