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602" r:id="rId2"/>
    <p:sldId id="609" r:id="rId3"/>
    <p:sldId id="610" r:id="rId4"/>
    <p:sldId id="608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85" autoAdjust="0"/>
  </p:normalViewPr>
  <p:slideViewPr>
    <p:cSldViewPr>
      <p:cViewPr>
        <p:scale>
          <a:sx n="100" d="100"/>
          <a:sy n="100" d="100"/>
        </p:scale>
        <p:origin x="-97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각 </a:t>
            </a:r>
            <a:r>
              <a:rPr kumimoji="0" lang="en-US" altLang="ko-KR" b="1" kern="0" dirty="0" smtClean="0">
                <a:sym typeface="굴림" pitchFamily="50" charset="-127"/>
              </a:rPr>
              <a:t>Parameter</a:t>
            </a:r>
            <a:r>
              <a:rPr kumimoji="0" lang="ko-KR" altLang="en-US" b="1" kern="0" dirty="0" smtClean="0">
                <a:sym typeface="굴림" pitchFamily="50" charset="-127"/>
              </a:rPr>
              <a:t>들이 측정 </a:t>
            </a:r>
            <a:r>
              <a:rPr kumimoji="0" lang="ko-KR" altLang="en-US" b="1" kern="0" dirty="0" smtClean="0">
                <a:sym typeface="굴림" pitchFamily="50" charset="-127"/>
              </a:rPr>
              <a:t>가능한지</a:t>
            </a:r>
            <a:r>
              <a:rPr kumimoji="0" lang="en-US" altLang="ko-KR" b="1" kern="0" dirty="0" smtClean="0">
                <a:sym typeface="굴림" pitchFamily="50" charset="-127"/>
              </a:rPr>
              <a:t>, </a:t>
            </a: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</a:t>
            </a:r>
            <a:r>
              <a:rPr kumimoji="0" lang="ko-KR" altLang="en-US" b="1" kern="0" dirty="0" smtClean="0">
                <a:sym typeface="굴림" pitchFamily="50" charset="-127"/>
              </a:rPr>
              <a:t>건지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MDP</a:t>
            </a:r>
            <a:r>
              <a:rPr kumimoji="0" lang="en-US" altLang="ko-KR" b="1" kern="0" baseline="0" dirty="0" smtClean="0">
                <a:sym typeface="굴림" pitchFamily="50" charset="-127"/>
              </a:rPr>
              <a:t> </a:t>
            </a:r>
            <a:r>
              <a:rPr kumimoji="0" lang="en-US" altLang="ko-KR" b="1" kern="0" baseline="0" dirty="0" smtClean="0">
                <a:sym typeface="굴림" pitchFamily="50" charset="-127"/>
              </a:rPr>
              <a:t>structure </a:t>
            </a:r>
            <a:r>
              <a:rPr kumimoji="0" lang="ko-KR" altLang="en-US" b="1" kern="0" baseline="0" dirty="0" smtClean="0">
                <a:sym typeface="굴림" pitchFamily="50" charset="-127"/>
              </a:rPr>
              <a:t>정의</a:t>
            </a:r>
            <a:r>
              <a:rPr kumimoji="0" lang="en-US" altLang="ko-KR" b="1" kern="0" baseline="0" dirty="0" smtClean="0">
                <a:sym typeface="굴림" pitchFamily="50" charset="-127"/>
              </a:rPr>
              <a:t>2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내일 </a:t>
            </a:r>
            <a:r>
              <a:rPr kumimoji="0" lang="ko-KR" altLang="en-US" b="1" kern="0" dirty="0" err="1" smtClean="0">
                <a:sym typeface="굴림" pitchFamily="50" charset="-127"/>
              </a:rPr>
              <a:t>아리마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550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𝑵</m:t>
                        </m:r>
                      </m:sup>
                      <m:e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𝑨𝑷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2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 to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ko-KR" altLang="en-US" sz="20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sz="2000" i="1"/>
                      <m:t>≤</m:t>
                    </m:r>
                    <m:sSubSup>
                      <m:sSubSupPr>
                        <m:ctrlPr>
                          <a:rPr lang="ko-KR" altLang="ko-KR" sz="2000" i="1"/>
                        </m:ctrlPr>
                      </m:sSubSupPr>
                      <m:e>
                        <m:r>
                          <a:rPr lang="en-US" altLang="ko-KR" sz="2000" i="1"/>
                          <m:t>𝑟</m:t>
                        </m:r>
                      </m:e>
                      <m:sub>
                        <m:r>
                          <a:rPr lang="en-US" altLang="ko-KR" sz="2000" i="1"/>
                          <m:t>𝑖</m:t>
                        </m:r>
                      </m:sub>
                      <m:sup>
                        <m:r>
                          <a:rPr lang="en-US" altLang="ko-KR" sz="2000" i="1"/>
                          <m:t>𝑟𝑒𝑞</m:t>
                        </m:r>
                      </m:sup>
                    </m:sSubSup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𝑏𝑢𝑓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550989"/>
              </a:xfrm>
              <a:prstGeom prst="rect">
                <a:avLst/>
              </a:prstGeom>
              <a:blipFill rotWithShape="1">
                <a:blip r:embed="rId3"/>
                <a:stretch>
                  <a:fillRect l="-1031" t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778429"/>
                  </p:ext>
                </p:extLst>
              </p:nvPr>
            </p:nvGraphicFramePr>
            <p:xfrm>
              <a:off x="4427984" y="2492896"/>
              <a:ext cx="4613138" cy="40533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200" b="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en-US" altLang="ko-KR" sz="12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2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865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Requested 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1009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𝐴𝑃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Selected)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3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Playback </a:t>
                          </a:r>
                          <a:r>
                            <a:rPr lang="en-US" altLang="ko-KR" sz="1200" dirty="0" smtClean="0"/>
                            <a:t>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Buffered Segment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Duration of Requested Segment at</a:t>
                          </a:r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800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778429"/>
                  </p:ext>
                </p:extLst>
              </p:nvPr>
            </p:nvGraphicFramePr>
            <p:xfrm>
              <a:off x="4427984" y="2492896"/>
              <a:ext cx="4613138" cy="40533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2222" r="-166901" b="-10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981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69388" r="-166901" b="-9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69388" r="-211" b="-904082"/>
                          </a:stretch>
                        </a:blipFill>
                      </a:tcPr>
                    </a:tc>
                  </a:tr>
                  <a:tr h="3215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3962" r="-166901" b="-7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33962" r="-211" b="-73584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77333" r="-16690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77333" r="-21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477333" r="-16690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77333" r="-211" b="-3200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62222" r="-166901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56000" r="-16690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956000" r="-211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2917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00000" r="-166901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100000" r="-211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280000" r="-166901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280000" r="-211" b="-115556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80000" r="-166901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reward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89063"/>
                  </p:ext>
                </p:extLst>
              </p:nvPr>
            </p:nvGraphicFramePr>
            <p:xfrm>
              <a:off x="755576" y="2085948"/>
              <a:ext cx="7754565" cy="3761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index, Quantized Available Bandwidth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</a:t>
                          </a:r>
                          <a:r>
                            <a:rPr lang="en-US" altLang="ko-KR" sz="1400" baseline="0" dirty="0" smtClean="0"/>
                            <a:t>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altLang="ko-KR" sz="14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𝑟𝑒𝑞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𝑈</m:t>
                                        </m:r>
                                        <m:r>
                                          <a:rPr lang="en-US" altLang="ko-KR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𝑠𝑢𝑝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𝐴𝑃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89063"/>
                  </p:ext>
                </p:extLst>
              </p:nvPr>
            </p:nvGraphicFramePr>
            <p:xfrm>
              <a:off x="755576" y="2085948"/>
              <a:ext cx="7754565" cy="3761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50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0000" r="-126" b="-5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80000" r="-126" b="-45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280000" r="-126" b="-35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529508" r="-126" b="-3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339823" r="-126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814754" r="-126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914754" r="-126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5157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Q-Learning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1;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𝑈𝐸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in UE:				//UE iteration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//Learning repeatedly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//Exploitation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1:		//There is no Exploration</a:t>
                </a:r>
              </a:p>
              <a:p>
                <a:pPr marL="2476800" lvl="5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Exploration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			</a:t>
                </a:r>
              </a:p>
              <a:p>
                <a:pPr marL="2476800" lvl="5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dirty="0" smtClean="0"/>
                  <a:t>Else:</a:t>
                </a:r>
              </a:p>
              <a:p>
                <a:pPr marL="2476800" lvl="5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Exploration</a:t>
                </a:r>
                <a:endParaRPr lang="en-US" altLang="ko-KR" sz="1400" dirty="0"/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= estimate();		//Estimate Quantized Available Bandwidth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sz="1400" i="1" kern="0"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𝑟𝑒𝑞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5157822"/>
              </a:xfrm>
              <a:prstGeom prst="rect">
                <a:avLst/>
              </a:prstGeom>
              <a:blipFill rotWithShape="1">
                <a:blip r:embed="rId3"/>
                <a:stretch>
                  <a:fillRect l="-1031" t="-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Today’s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Quantized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Available Bandwidth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solving MDP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For Loop </a:t>
            </a:r>
            <a:r>
              <a:rPr lang="en-US" altLang="ko-KR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ondition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at Q-Learning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Survey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will be formulated by the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experiment</a:t>
            </a:r>
            <a:endParaRPr lang="en-US" altLang="ko-KR" sz="12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66970</TotalTime>
  <Words>538</Words>
  <Application>Microsoft Office PowerPoint</Application>
  <PresentationFormat>화면 슬라이드 쇼(4:3)</PresentationFormat>
  <Paragraphs>93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pres</vt:lpstr>
      <vt:lpstr>Problem Formulation</vt:lpstr>
      <vt:lpstr>Problem Formulation</vt:lpstr>
      <vt:lpstr>Problem Formulation</vt:lpstr>
      <vt:lpstr>Today’s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2832</cp:revision>
  <cp:lastPrinted>2018-05-17T20:14:53Z</cp:lastPrinted>
  <dcterms:created xsi:type="dcterms:W3CDTF">2010-07-29T14:05:23Z</dcterms:created>
  <dcterms:modified xsi:type="dcterms:W3CDTF">2018-07-22T14:01:26Z</dcterms:modified>
</cp:coreProperties>
</file>