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602" r:id="rId2"/>
    <p:sldId id="620" r:id="rId3"/>
    <p:sldId id="623" r:id="rId4"/>
    <p:sldId id="622" r:id="rId5"/>
    <p:sldId id="625" r:id="rId6"/>
    <p:sldId id="619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State </a:t>
            </a:r>
            <a:r>
              <a:rPr kumimoji="0" lang="ko-KR" altLang="en-US" b="1" kern="0" dirty="0" smtClean="0">
                <a:sym typeface="굴림" pitchFamily="50" charset="-127"/>
              </a:rPr>
              <a:t>지적 받을 요소 있음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PostView.nhn?blogId=dme1004&amp;logNo=220942689584&amp;beginTime=0&amp;jumpingVid=&amp;from=section&amp;redirect=Log&amp;widgetTypeCall=true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-36512" y="1135063"/>
                <a:ext cx="8640959" cy="5374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Determine</a:t>
                </a:r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𝑎𝑝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𝑖𝑀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/>
                      </a:rPr>
                      <m:t>, </m:t>
                    </m:r>
                    <m:acc>
                      <m:accPr>
                        <m:chr m:val="⃑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 sz="20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𝑁𝑗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000" i="1" dirty="0" smtClean="0">
                  <a:latin typeface="Cambria Math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b="1" kern="0" dirty="0" smtClean="0">
                    <a:solidFill>
                      <a:srgbClr val="FF0000"/>
                    </a:solidFill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</m:sup>
                      <m:e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𝒊𝒋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to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𝑎𝑝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𝑎𝑠𝑠𝑜𝑐𝑖𝑎𝑡𝑒𝑑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𝑤𝑖𝑡h</m:t>
                              </m:r>
                              <m:sSub>
                                <m:sSubPr>
                                  <m:ctrlPr>
                                    <a:rPr lang="en-US" altLang="ko-KR" sz="16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6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6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1:        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𝑎𝑠𝑠𝑜𝑐𝑖𝑎𝑡𝑒𝑑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𝑤𝑖𝑡h</m:t>
                              </m:r>
                              <m:sSub>
                                <m:sSubPr>
                                  <m:ctrlPr>
                                    <a:rPr lang="en-US" altLang="ko-KR" sz="16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6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6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60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𝑆</m:t>
                    </m:r>
                    <m:r>
                      <a:rPr lang="en-US" altLang="ko-KR" sz="16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16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𝑎𝑝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sz="16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sz="16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𝑎𝑝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𝑆</m:t>
                    </m:r>
                    <m:r>
                      <a:rPr lang="en-US" altLang="ko-KR" sz="16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𝑏𝑢𝑓</m:t>
                        </m:r>
                      </m:sup>
                    </m:sSubSup>
                    <m:r>
                      <a:rPr lang="en-US" altLang="ko-KR" sz="16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𝑎𝑝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16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endPara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16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𝑎𝑝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16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sz="1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𝑒𝑠𝑡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16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6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1135063"/>
                <a:ext cx="8640959" cy="5374164"/>
              </a:xfrm>
              <a:prstGeom prst="rect">
                <a:avLst/>
              </a:prstGeom>
              <a:blipFill rotWithShape="1">
                <a:blip r:embed="rId3"/>
                <a:stretch>
                  <a:fillRect l="-917" t="-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569030"/>
                  </p:ext>
                </p:extLst>
              </p:nvPr>
            </p:nvGraphicFramePr>
            <p:xfrm>
              <a:off x="5004048" y="2492896"/>
              <a:ext cx="4139952" cy="32420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46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8849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Number of AP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Number of UE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2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2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2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Utility Function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Sum of Segment size 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Sum of Segment size up to Buffered Segment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Underflow Threshold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aseline="0" dirty="0" smtClean="0"/>
                            <a:t>Duration of Requested Segment at</a:t>
                          </a:r>
                          <a:r>
                            <a:rPr lang="en-US" altLang="ko-KR" sz="9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800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Time</a:t>
                          </a:r>
                          <a:r>
                            <a:rPr lang="en-US" altLang="ko-KR" sz="900" baseline="0" dirty="0" smtClean="0"/>
                            <a:t> Slot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569030"/>
                  </p:ext>
                </p:extLst>
              </p:nvPr>
            </p:nvGraphicFramePr>
            <p:xfrm>
              <a:off x="5004048" y="2492896"/>
              <a:ext cx="4139952" cy="32420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46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58849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Number of AP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Number of UE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2222" r="-167323" b="-7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Utility Function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94" t="-301667" r="-167323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301667" b="-4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94" t="-401667" r="-167323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401667" b="-386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668889" r="-167323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Underflow Threshold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94" t="-678431" r="-16732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678431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2830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863043" r="-167323" b="-1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863043" b="-1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984444" r="-1673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00" t="-984444" b="-100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84444" r="-167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 smtClean="0"/>
                            <a:t>Time</a:t>
                          </a:r>
                          <a:r>
                            <a:rPr lang="en-US" altLang="ko-KR" sz="900" baseline="0" dirty="0" smtClean="0"/>
                            <a:t> Slot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직사각형 1"/>
          <p:cNvSpPr/>
          <p:nvPr/>
        </p:nvSpPr>
        <p:spPr>
          <a:xfrm>
            <a:off x="-18257" y="5589240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MDP Definition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601765"/>
                  </p:ext>
                </p:extLst>
              </p:nvPr>
            </p:nvGraphicFramePr>
            <p:xfrm>
              <a:off x="755576" y="1734407"/>
              <a:ext cx="7754565" cy="3970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Information of  UE(</a:t>
                          </a:r>
                          <a:r>
                            <a:rPr lang="en-US" altLang="ko-KR" sz="1100" dirty="0" smtClean="0"/>
                            <a:t>Consists of AP</a:t>
                          </a:r>
                          <a:r>
                            <a:rPr lang="en-US" altLang="ko-KR" sz="1100" baseline="0" dirty="0" smtClean="0"/>
                            <a:t> index, Estimated Bandwidth)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</m:acc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={ 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400" b="1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𝒆𝒔𝒕</m:t>
                                  </m:r>
                                </m:sup>
                              </m:sSubSup>
                              <m:r>
                                <a:rPr lang="en-US" altLang="ko-KR" sz="1400" b="1" i="1" kern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}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05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05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𝑼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𝒓𝒆𝒒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𝑼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601765"/>
                  </p:ext>
                </p:extLst>
              </p:nvPr>
            </p:nvGraphicFramePr>
            <p:xfrm>
              <a:off x="755576" y="1734407"/>
              <a:ext cx="7754565" cy="3970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530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0000" r="-126" b="-5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80000" r="-126" b="-49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7486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93496" r="-126" b="-240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91803" r="-126" b="-3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6673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87156" r="-126" b="-115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70492" r="-126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70492" r="-126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0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1547664" y="634125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6345800" y="6282894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27692" y="3898480"/>
            <a:ext cx="3080212" cy="2410840"/>
            <a:chOff x="1673478" y="1329974"/>
            <a:chExt cx="3789033" cy="2965625"/>
          </a:xfrm>
        </p:grpSpPr>
        <p:sp>
          <p:nvSpPr>
            <p:cNvPr id="23" name="타원 22"/>
            <p:cNvSpPr/>
            <p:nvPr/>
          </p:nvSpPr>
          <p:spPr>
            <a:xfrm>
              <a:off x="1673478" y="2147656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314567" y="1329974"/>
              <a:ext cx="2147944" cy="21479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7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1" y="301745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81" y="1988840"/>
              <a:ext cx="249502" cy="6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 rot="21069168">
              <a:off x="2140488" y="3329303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 rot="15361692">
              <a:off x="2706577" y="3790701"/>
              <a:ext cx="553785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072" y="3283832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60" y="3799280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615" y="2739245"/>
              <a:ext cx="205466" cy="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오른쪽 화살표 35"/>
            <p:cNvSpPr/>
            <p:nvPr/>
          </p:nvSpPr>
          <p:spPr>
            <a:xfrm rot="9022588">
              <a:off x="2958699" y="3116270"/>
              <a:ext cx="553787" cy="17010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038667" y="3159779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1~20Kbps</a:t>
              </a:r>
              <a:endParaRPr lang="ko-KR" altLang="en-US" sz="900" b="1" dirty="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3148274" y="3287914"/>
              <a:ext cx="609462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r>
                <a:rPr lang="en-US" altLang="ko-KR" sz="700" b="1" dirty="0" smtClean="0"/>
                <a:t>~23Kbps</a:t>
              </a:r>
              <a:endParaRPr lang="ko-KR" altLang="en-US" sz="900" b="1" dirty="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2209577" y="3813935"/>
              <a:ext cx="684803" cy="2000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0.5~11Kbps</a:t>
              </a:r>
              <a:endParaRPr lang="ko-KR" altLang="en-US" sz="9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64088" y="3886785"/>
            <a:ext cx="3008670" cy="2354846"/>
            <a:chOff x="5192639" y="3487969"/>
            <a:chExt cx="3747129" cy="2932827"/>
          </a:xfrm>
        </p:grpSpPr>
        <p:sp>
          <p:nvSpPr>
            <p:cNvPr id="8" name="타원 7"/>
            <p:cNvSpPr/>
            <p:nvPr/>
          </p:nvSpPr>
          <p:spPr>
            <a:xfrm>
              <a:off x="5192639" y="4296608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15579" y="3487969"/>
              <a:ext cx="2124189" cy="212418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62" y="5156782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641" y="4139180"/>
              <a:ext cx="246743" cy="61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 rot="21069168">
              <a:off x="5654484" y="5465187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15361692">
              <a:off x="6214313" y="5921482"/>
              <a:ext cx="547660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712" y="5420219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882" y="5929966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806" y="4881655"/>
              <a:ext cx="203194" cy="3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 rot="19701333">
              <a:off x="7280679" y="4711790"/>
              <a:ext cx="547662" cy="16822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710948" y="5033558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67342" y="4244735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6456095" y="5335223"/>
              <a:ext cx="434734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95535" y="1135063"/>
            <a:ext cx="820891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is decided by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Connected AP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(input for ARIMA model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network is changed (AP changed), need to estimate changed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UEs</a:t>
            </a:r>
            <a:endParaRPr lang="en-US" altLang="ko-KR" sz="12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569287" y="3429000"/>
            <a:ext cx="0" cy="2543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47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395535" y="1135063"/>
                <a:ext cx="8208913" cy="7283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/>
                  <a:t>RSSI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1)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Number of UEs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7283597"/>
              </a:xfrm>
              <a:prstGeom prst="rect">
                <a:avLst/>
              </a:prstGeom>
              <a:blipFill rotWithShape="1">
                <a:blip r:embed="rId3"/>
                <a:stretch>
                  <a:fillRect l="-1040" t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4644"/>
            <a:ext cx="695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403983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&lt; An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SDN Platform for Traffic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Offloading 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1424" y="6512526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&lt; An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SDN Platform for Traffic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Offloading 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 smtClean="0"/>
              <a:t>Set Total Bandwidth</a:t>
            </a:r>
            <a:endParaRPr lang="en-US" altLang="ko-KR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0" kern="0" dirty="0" smtClean="0">
                <a:solidFill>
                  <a:srgbClr val="000000"/>
                </a:solidFill>
                <a:ea typeface="굴림"/>
                <a:cs typeface="Tahoma" panose="020B0604030504040204" pitchFamily="34" charset="0"/>
              </a:rPr>
              <a:t>Using “</a:t>
            </a:r>
            <a:r>
              <a:rPr lang="en-US" altLang="ko-KR" sz="2000" b="0" kern="0" dirty="0" err="1" smtClean="0">
                <a:solidFill>
                  <a:srgbClr val="000000"/>
                </a:solidFill>
                <a:ea typeface="굴림"/>
                <a:cs typeface="Tahoma" panose="020B0604030504040204" pitchFamily="34" charset="0"/>
              </a:rPr>
              <a:t>tc</a:t>
            </a:r>
            <a:r>
              <a:rPr lang="en-US" altLang="ko-KR" sz="2000" b="0" kern="0" dirty="0" smtClean="0">
                <a:solidFill>
                  <a:srgbClr val="000000"/>
                </a:solidFill>
                <a:ea typeface="굴림"/>
                <a:cs typeface="Tahoma" panose="020B0604030504040204" pitchFamily="34" charset="0"/>
              </a:rPr>
              <a:t>” command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4979"/>
            <a:ext cx="6800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299695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http://skylit.tistory.com/217 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462293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9" name="Picture 5" descr="bandwitdh_hostmeca_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392488" cy="23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5847075"/>
            <a:ext cx="914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http://blog.naver.com/PostView.nhn?blogId=dme1004&amp;logNo=220942689584&amp;beginTime=0&amp;jumpingVid=&amp;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from=section&amp;redirect=Log&amp;widgetTypeCall=true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Based on 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1: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Quantized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sz="1400" i="1" kern="0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𝑟𝑒𝑞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67920</TotalTime>
  <Words>703</Words>
  <Application>Microsoft Office PowerPoint</Application>
  <PresentationFormat>화면 슬라이드 쇼(4:3)</PresentationFormat>
  <Paragraphs>131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</vt:lpstr>
      <vt:lpstr>Problem Formulation</vt:lpstr>
      <vt:lpstr>MDP Definition</vt:lpstr>
      <vt:lpstr>Bandwidth Estimation</vt:lpstr>
      <vt:lpstr>An SDN Platform for Traffic Offloading</vt:lpstr>
      <vt:lpstr>An SDN Platform for Traffic Offloading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2962</cp:revision>
  <cp:lastPrinted>2018-05-17T20:14:53Z</cp:lastPrinted>
  <dcterms:created xsi:type="dcterms:W3CDTF">2010-07-29T14:05:23Z</dcterms:created>
  <dcterms:modified xsi:type="dcterms:W3CDTF">2018-07-25T13:23:33Z</dcterms:modified>
</cp:coreProperties>
</file>