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48" r:id="rId2"/>
    <p:sldId id="646" r:id="rId3"/>
    <p:sldId id="647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 varScale="1">
        <p:scale>
          <a:sx n="67" d="100"/>
          <a:sy n="67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7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Time Slot</a:t>
            </a:r>
            <a:r>
              <a:rPr kumimoji="0" lang="ko-KR" altLang="en-US" b="0" kern="0" dirty="0" smtClean="0">
                <a:sym typeface="굴림" pitchFamily="50" charset="-127"/>
              </a:rPr>
              <a:t>은 충돌 방지하기 위해서 사용하는 것</a:t>
            </a:r>
            <a:r>
              <a:rPr kumimoji="0" lang="en-US" altLang="ko-KR" b="0" kern="0" dirty="0" smtClean="0">
                <a:sym typeface="굴림" pitchFamily="50" charset="-127"/>
              </a:rPr>
              <a:t>?</a:t>
            </a: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원래 의도 잘못 된 점</a:t>
            </a:r>
            <a:r>
              <a:rPr kumimoji="0" lang="en-US" altLang="ko-KR" b="0" kern="0" dirty="0" smtClean="0">
                <a:sym typeface="굴림" pitchFamily="50" charset="-127"/>
              </a:rPr>
              <a:t>?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6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86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99876"/>
                  </p:ext>
                </p:extLst>
              </p:nvPr>
            </p:nvGraphicFramePr>
            <p:xfrm>
              <a:off x="971600" y="1124744"/>
              <a:ext cx="7200800" cy="54189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i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Accumulated Segment Size up to Index I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</a:t>
                          </a:r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𝒊𝒏𝒅𝒆𝒙</m:t>
                                  </m:r>
                                </m:e>
                                <m:sup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𝒊𝒏𝒅𝒆𝒙</m:t>
                                  </m:r>
                                </m:e>
                                <m:sup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𝒑𝒍𝒂𝒚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𝒊𝒏𝒅𝒆𝒙</m:t>
                                  </m:r>
                                </m:e>
                                <m:sup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𝒊𝒏𝒅𝒆𝒙</m:t>
                                  </m:r>
                                </m:e>
                                <m:sup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𝒃𝒖𝒇𝒇𝒆𝒓𝒆𝒅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baseline="0" dirty="0" smtClean="0">
                              <a:solidFill>
                                <a:schemeClr val="tx1"/>
                              </a:solidFill>
                            </a:rPr>
                            <a:t>Duration of Requested Segment at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99876"/>
                  </p:ext>
                </p:extLst>
              </p:nvPr>
            </p:nvGraphicFramePr>
            <p:xfrm>
              <a:off x="971600" y="1124744"/>
              <a:ext cx="7200800" cy="54189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3265" r="-167720" b="-6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63265" r="-541" b="-6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16129" r="-167720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16129" r="-541" b="-9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61404" r="-167720" b="-9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61404" r="-541" b="-9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25000" r="-167720" b="-9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47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52632" r="-167720" b="-7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Accumulated Segment Size up to Index I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557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28261" r="-167720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28261" r="-541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75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628261" r="-167720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628261" r="-541" b="-2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88462" r="-16772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66667" r="-167720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66667" r="-541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98333" r="-16772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98333" r="-541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583019" r="-167720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포인트가 7개인 별 4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8420" y="4882363"/>
            <a:ext cx="3933020" cy="12250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245861" y="5646509"/>
            <a:ext cx="4572000" cy="21544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An </a:t>
            </a:r>
            <a:r>
              <a:rPr lang="en-US" altLang="ko-KR" sz="800" dirty="0"/>
              <a:t>SDN Platform for Traffic </a:t>
            </a:r>
            <a:r>
              <a:rPr lang="en-US" altLang="ko-KR" sz="800" dirty="0" smtClean="0"/>
              <a:t>Offloading &gt;</a:t>
            </a:r>
            <a:endParaRPr lang="ko-KR" altLang="en-US" sz="800" dirty="0"/>
          </a:p>
        </p:txBody>
      </p:sp>
      <p:sp>
        <p:nvSpPr>
          <p:cNvPr id="88" name="자유형 87"/>
          <p:cNvSpPr/>
          <p:nvPr/>
        </p:nvSpPr>
        <p:spPr>
          <a:xfrm rot="10800000">
            <a:off x="5200650" y="4511401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016947" y="4886069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3107" y="4973106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61561" y="5822173"/>
            <a:ext cx="22703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UE3’s Bandwidth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𝟏</m:t>
                      </m:r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  <m:t>𝑨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∙(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𝑺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𝑩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-1354209" y="4920003"/>
                <a:ext cx="7974632" cy="1102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sz="2000" b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Tahoma" panose="020B0604030504040204" pitchFamily="34" charset="0"/>
                  </a:rPr>
                  <a:t>		Problem Formulation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𝑎𝑣𝑎𝑖𝑙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𝑓𝑜𝑟</m:t>
                      </m:r>
                      <m:r>
                        <a:rPr lang="en-US" altLang="ko-KR" sz="1600" i="1">
                          <a:latin typeface="Cambria Math"/>
                        </a:rPr>
                        <m:t> ∀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209" y="4920003"/>
                <a:ext cx="7974632" cy="1102225"/>
              </a:xfrm>
              <a:prstGeom prst="rect">
                <a:avLst/>
              </a:prstGeom>
              <a:blipFill>
                <a:blip r:embed="rId6"/>
                <a:stretch>
                  <a:fillRect t="-2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Verification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Testbed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Cannot access external IP address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OVS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2929" y="3109413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64" y="425504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9134987">
            <a:off x="3987788" y="4108890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54" y="3359787"/>
            <a:ext cx="504056" cy="5194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711103" y="3402650"/>
            <a:ext cx="1020507" cy="579825"/>
            <a:chOff x="4855242" y="3482255"/>
            <a:chExt cx="1020507" cy="57982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443435">
              <a:off x="4855242" y="3697620"/>
              <a:ext cx="1020507" cy="240742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 bwMode="auto">
            <a:xfrm flipH="1">
              <a:off x="5120950" y="3482255"/>
              <a:ext cx="489091" cy="57982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7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69507</TotalTime>
  <Words>112</Words>
  <Application>Microsoft Office PowerPoint</Application>
  <PresentationFormat>화면 슬라이드 쇼(4:3)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Problem Formulation</vt:lpstr>
      <vt:lpstr>Bandwidth Estimation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3134</cp:revision>
  <cp:lastPrinted>2018-05-17T20:14:53Z</cp:lastPrinted>
  <dcterms:created xsi:type="dcterms:W3CDTF">2010-07-29T14:05:23Z</dcterms:created>
  <dcterms:modified xsi:type="dcterms:W3CDTF">2018-08-13T15:04:01Z</dcterms:modified>
</cp:coreProperties>
</file>