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53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88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583267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자유형 87"/>
          <p:cNvSpPr/>
          <p:nvPr/>
        </p:nvSpPr>
        <p:spPr>
          <a:xfrm>
            <a:off x="1291269" y="4293096"/>
            <a:ext cx="6336704" cy="302686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6999270" y="3154984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5430" y="3474954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71100" y="2636912"/>
            <a:ext cx="22158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  <a:prstDash val="solid"/>
                </a:ln>
              </a:rPr>
              <a:t>Resize Time Slot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36512" y="4735290"/>
            <a:ext cx="9740957" cy="1803955"/>
            <a:chOff x="-171719" y="5001217"/>
            <a:chExt cx="6890027" cy="1803955"/>
          </a:xfrm>
        </p:grpSpPr>
        <p:sp>
          <p:nvSpPr>
            <p:cNvPr id="35" name="직사각형 34"/>
            <p:cNvSpPr/>
            <p:nvPr/>
          </p:nvSpPr>
          <p:spPr>
            <a:xfrm>
              <a:off x="342016" y="5317151"/>
              <a:ext cx="5194774" cy="1186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/>
                <p:cNvSpPr/>
                <p:nvPr/>
              </p:nvSpPr>
              <p:spPr>
                <a:xfrm>
                  <a:off x="-171719" y="5001217"/>
                  <a:ext cx="6890027" cy="1803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48000" lvl="1">
                    <a:buClr>
                      <a:srgbClr val="A20000"/>
                    </a:buClr>
                    <a:buSzPct val="100000"/>
                  </a:pPr>
                  <a:r>
                    <a:rPr lang="en-US" altLang="ko-KR" sz="2000" b="1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cs typeface="Tahoma" panose="020B0604030504040204" pitchFamily="34" charset="0"/>
                    </a:rPr>
                    <a:t>		</a:t>
                  </a: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𝑎𝑣𝑎𝑖𝑙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      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𝑓𝑜𝑟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:r>
                    <a:rPr lang="en-US" altLang="ko-KR" sz="1600" dirty="0">
                      <a:solidFill>
                        <a:srgbClr val="000000"/>
                      </a:solidFill>
                      <a:cs typeface="Tahoma" panose="020B0604030504040204" pitchFamily="34" charset="0"/>
                    </a:rPr>
                    <a:t> </a:t>
                  </a:r>
                  <a:r>
                    <a:rPr lang="en-US" altLang="ko-KR" sz="1600" dirty="0" smtClean="0">
                      <a:solidFill>
                        <a:srgbClr val="000000"/>
                      </a:solidFill>
                      <a:cs typeface="Tahoma" panose="020B0604030504040204" pitchFamily="34" charset="0"/>
                    </a:rPr>
                    <a:t>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𝑛𝑒𝑤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𝑎𝑣𝑎𝑖𝑙</m:t>
                          </m:r>
                        </m:sup>
                      </m:sSubSup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altLang="ko-KR" sz="1600" b="0" i="1" dirty="0" smtClean="0">
                    <a:latin typeface="Cambria Math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:endParaRPr lang="en-US" altLang="ko-KR" sz="1600" i="1" dirty="0">
                    <a:solidFill>
                      <a:srgbClr val="000000"/>
                    </a:solidFill>
                    <a:latin typeface="Cambria Math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1719" y="5001217"/>
                  <a:ext cx="6890027" cy="18039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528" y="1946214"/>
            <a:ext cx="4391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69735</TotalTime>
  <Words>22</Words>
  <Application>Microsoft Office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Estimate 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3255</cp:revision>
  <cp:lastPrinted>2018-08-16T16:32:18Z</cp:lastPrinted>
  <dcterms:created xsi:type="dcterms:W3CDTF">2010-07-29T14:05:23Z</dcterms:created>
  <dcterms:modified xsi:type="dcterms:W3CDTF">2018-08-21T15:43:33Z</dcterms:modified>
</cp:coreProperties>
</file>