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592" r:id="rId2"/>
    <p:sldId id="595" r:id="rId3"/>
    <p:sldId id="596" r:id="rId4"/>
    <p:sldId id="597" r:id="rId5"/>
    <p:sldId id="594" r:id="rId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93" autoAdjust="0"/>
  </p:normalViewPr>
  <p:slideViewPr>
    <p:cSldViewPr>
      <p:cViewPr varScale="1">
        <p:scale>
          <a:sx n="102" d="100"/>
          <a:sy n="102" d="100"/>
        </p:scale>
        <p:origin x="34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24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optimal solution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020561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1331640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958805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6588224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436096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80057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372858" cy="235706"/>
              </a:xfrm>
              <a:prstGeom prst="rect">
                <a:avLst/>
              </a:prstGeom>
              <a:blipFill>
                <a:blip r:embed="rId12"/>
                <a:stretch>
                  <a:fillRect l="-6557" r="-1639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372858" cy="235962"/>
              </a:xfrm>
              <a:prstGeom prst="rect">
                <a:avLst/>
              </a:prstGeom>
              <a:blipFill>
                <a:blip r:embed="rId13"/>
                <a:stretch>
                  <a:fillRect l="-4918" r="-3279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372858" cy="245516"/>
              </a:xfrm>
              <a:prstGeom prst="rect">
                <a:avLst/>
              </a:prstGeom>
              <a:blipFill>
                <a:blip r:embed="rId14"/>
                <a:stretch>
                  <a:fillRect l="-4918" r="-327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optimal solution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1724417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5496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662661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292080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4139952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983156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1132590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477277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834546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937240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3283913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blipFill rotWithShape="1">
                <a:blip r:embed="rId12"/>
                <a:stretch>
                  <a:fillRect l="-4918" r="-3279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blipFill rotWithShape="1">
                <a:blip r:embed="rId13"/>
                <a:stretch>
                  <a:fillRect l="-4839" r="-1613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blipFill rotWithShape="1">
                <a:blip r:embed="rId14"/>
                <a:stretch>
                  <a:fillRect l="-4839" r="-1613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blipFill rotWithShape="1">
                <a:blip r:embed="rId23"/>
                <a:stretch>
                  <a:fillRect l="-2045" t="-459"/>
                </a:stretch>
              </a:blip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𝒔𝒆𝒓𝒗𝒊𝒄𝒆</m:t>
                        </m:r>
                      </m:sup>
                    </m:sSubSup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blipFill rotWithShape="1">
                <a:blip r:embed="rId24"/>
                <a:stretch>
                  <a:fillRect l="-2110" t="-79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3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optimal solution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1724417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5496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662661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292080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4139952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983156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1132590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477277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834546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937240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3283913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blipFill rotWithShape="1">
                <a:blip r:embed="rId12"/>
                <a:stretch>
                  <a:fillRect l="-4918" r="-3279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blipFill rotWithShape="1">
                <a:blip r:embed="rId13"/>
                <a:stretch>
                  <a:fillRect l="-4839" r="-1613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blipFill rotWithShape="1">
                <a:blip r:embed="rId14"/>
                <a:stretch>
                  <a:fillRect l="-4839" r="-1613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blipFill rotWithShape="1">
                <a:blip r:embed="rId23"/>
                <a:stretch>
                  <a:fillRect l="-2045" t="-459"/>
                </a:stretch>
              </a:blip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 bwMode="auto">
          <a:xfrm>
            <a:off x="6187745" y="1936977"/>
            <a:ext cx="2433680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If not find solution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from sub problem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then reduce 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Compare this solution with </a:t>
            </a:r>
            <a:r>
              <a:rPr lang="en-US" altLang="ko-KR" b="1" dirty="0">
                <a:solidFill>
                  <a:srgbClr val="FF0000"/>
                </a:solidFill>
              </a:rPr>
              <a:t>single</a:t>
            </a:r>
            <a:r>
              <a:rPr lang="en-US" altLang="ko-KR" dirty="0"/>
              <a:t> path solution </a:t>
            </a:r>
            <a:r>
              <a:rPr lang="en-US" altLang="ko-KR" b="1" dirty="0">
                <a:solidFill>
                  <a:srgbClr val="FF0000"/>
                </a:solidFill>
              </a:rPr>
              <a:t>(Full search)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a typeface="Cambria Math" panose="02040503050406030204" pitchFamily="18" charset="0"/>
              </a:rPr>
              <a:t>More PSNR</a:t>
            </a:r>
            <a:r>
              <a:rPr lang="en-US" altLang="ko-KR" dirty="0">
                <a:ea typeface="Cambria Math" panose="02040503050406030204" pitchFamily="18" charset="0"/>
              </a:rPr>
              <a:t> than single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a typeface="Cambria Math" panose="02040503050406030204" pitchFamily="18" charset="0"/>
              </a:rPr>
              <a:t>Slow running time</a:t>
            </a:r>
            <a:r>
              <a:rPr lang="en-US" altLang="ko-KR" b="1" dirty="0">
                <a:ea typeface="Cambria Math" panose="02040503050406030204" pitchFamily="18" charset="0"/>
              </a:rPr>
              <a:t> than single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 will compare</a:t>
            </a:r>
          </a:p>
          <a:p>
            <a:pPr lvl="1"/>
            <a:r>
              <a:rPr lang="en-US" altLang="ko-KR" dirty="0"/>
              <a:t>Single path (Full search)</a:t>
            </a:r>
          </a:p>
          <a:p>
            <a:pPr lvl="1"/>
            <a:r>
              <a:rPr lang="en-US" altLang="ko-KR" dirty="0"/>
              <a:t>This solution</a:t>
            </a:r>
          </a:p>
          <a:p>
            <a:pPr lvl="1"/>
            <a:r>
              <a:rPr lang="en-US" altLang="ko-KR" dirty="0" err="1"/>
              <a:t>Hwanwook</a:t>
            </a:r>
            <a:r>
              <a:rPr lang="en-US" altLang="ko-KR" dirty="0"/>
              <a:t> Lee’s solution</a:t>
            </a:r>
          </a:p>
          <a:p>
            <a:pPr lvl="2"/>
            <a:r>
              <a:rPr lang="en-US" altLang="ko-KR" dirty="0" err="1"/>
              <a:t>Ing</a:t>
            </a:r>
            <a:r>
              <a:rPr lang="en-US" altLang="ko-KR" dirty="0"/>
              <a:t>… (Because solution is focused </a:t>
            </a:r>
            <a:r>
              <a:rPr lang="en-US" altLang="ko-KR"/>
              <a:t>at single AP)</a:t>
            </a:r>
            <a:endParaRPr lang="en-US" altLang="ko-KR" dirty="0"/>
          </a:p>
          <a:p>
            <a:pPr lvl="1"/>
            <a:r>
              <a:rPr lang="en-US" altLang="ko-KR" dirty="0"/>
              <a:t>Fractional Knapsack (Greedy)</a:t>
            </a:r>
          </a:p>
          <a:p>
            <a:pPr lvl="1"/>
            <a:endParaRPr lang="en-US" altLang="ko-KR" b="1" dirty="0">
              <a:ea typeface="Cambria Math" panose="02040503050406030204" pitchFamily="18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33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MPMTP problem?</a:t>
            </a:r>
          </a:p>
          <a:p>
            <a:pPr lvl="1"/>
            <a:r>
              <a:rPr lang="ko-KR" altLang="en-US"/>
              <a:t>닭과 달걀 문제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75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244</Words>
  <Application>Microsoft Office PowerPoint</Application>
  <PresentationFormat>화면 슬라이드 쇼(4:3)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Cambria Math</vt:lpstr>
      <vt:lpstr>Wingdings</vt:lpstr>
      <vt:lpstr>pres</vt:lpstr>
      <vt:lpstr>Gain?</vt:lpstr>
      <vt:lpstr>Gain?</vt:lpstr>
      <vt:lpstr>Gain?</vt:lpstr>
      <vt:lpstr>Gain?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Congestion-aware HTTP adaptive streaming over SDN-enabled Wi-Fi network  Hyunmin Noh, Hwanwook Lee, Yunmin Go, and Hwangjun Song - Jae Jun Ha -</dc:title>
  <dc:creator>하재준 Jae Jun Ha</dc:creator>
  <cp:lastModifiedBy>하재준</cp:lastModifiedBy>
  <cp:revision>141</cp:revision>
  <dcterms:created xsi:type="dcterms:W3CDTF">2019-11-28T16:07:44Z</dcterms:created>
  <dcterms:modified xsi:type="dcterms:W3CDTF">2019-12-02T01:20:56Z</dcterms:modified>
</cp:coreProperties>
</file>