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773" r:id="rId2"/>
    <p:sldId id="774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98" d="100"/>
          <a:sy n="98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&#49352;%20Microsoft%20Excel%20&#50892;&#53356;&#4988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Curve</a:t>
            </a:r>
            <a:r>
              <a:rPr lang="en-US" altLang="ko-KR" baseline="0"/>
              <a:t> fitting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-9.1106736657917756E-3"/>
                  <c:y val="0.149040901137357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Sheet1!$G$7:$G$26</c:f>
              <c:numCache>
                <c:formatCode>General</c:formatCode>
                <c:ptCount val="2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900</c:v>
                </c:pt>
                <c:pt idx="11">
                  <c:v>1200</c:v>
                </c:pt>
                <c:pt idx="12">
                  <c:v>1500</c:v>
                </c:pt>
                <c:pt idx="13">
                  <c:v>2000</c:v>
                </c:pt>
                <c:pt idx="14">
                  <c:v>2500</c:v>
                </c:pt>
                <c:pt idx="15">
                  <c:v>3000</c:v>
                </c:pt>
                <c:pt idx="16">
                  <c:v>4000</c:v>
                </c:pt>
                <c:pt idx="17">
                  <c:v>5000</c:v>
                </c:pt>
                <c:pt idx="18">
                  <c:v>6000</c:v>
                </c:pt>
                <c:pt idx="19">
                  <c:v>8000</c:v>
                </c:pt>
              </c:numCache>
            </c:numRef>
          </c:xVal>
          <c:yVal>
            <c:numRef>
              <c:f>Sheet1!$H$7:$H$26</c:f>
              <c:numCache>
                <c:formatCode>General</c:formatCode>
                <c:ptCount val="20"/>
                <c:pt idx="0">
                  <c:v>33.654699999999998</c:v>
                </c:pt>
                <c:pt idx="1">
                  <c:v>35.4833</c:v>
                </c:pt>
                <c:pt idx="2">
                  <c:v>36.3855</c:v>
                </c:pt>
                <c:pt idx="3">
                  <c:v>36.951599999999999</c:v>
                </c:pt>
                <c:pt idx="4">
                  <c:v>37.549500000000002</c:v>
                </c:pt>
                <c:pt idx="5">
                  <c:v>38.003999999999998</c:v>
                </c:pt>
                <c:pt idx="6">
                  <c:v>38.666499999999999</c:v>
                </c:pt>
                <c:pt idx="7">
                  <c:v>39.083100000000002</c:v>
                </c:pt>
                <c:pt idx="8">
                  <c:v>39.897599999999997</c:v>
                </c:pt>
                <c:pt idx="9">
                  <c:v>40.302199999999999</c:v>
                </c:pt>
                <c:pt idx="10">
                  <c:v>40.9024</c:v>
                </c:pt>
                <c:pt idx="11">
                  <c:v>41.890099999999997</c:v>
                </c:pt>
                <c:pt idx="12">
                  <c:v>42.565300000000001</c:v>
                </c:pt>
                <c:pt idx="13">
                  <c:v>43.240099999999998</c:v>
                </c:pt>
                <c:pt idx="14">
                  <c:v>44.296300000000002</c:v>
                </c:pt>
                <c:pt idx="15">
                  <c:v>44.935600000000001</c:v>
                </c:pt>
                <c:pt idx="16">
                  <c:v>45.824399999999997</c:v>
                </c:pt>
                <c:pt idx="17">
                  <c:v>46.370800000000003</c:v>
                </c:pt>
                <c:pt idx="18">
                  <c:v>46.679400000000001</c:v>
                </c:pt>
                <c:pt idx="19">
                  <c:v>47.027000000000001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0-4E7F-8D4A-03A1B3237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228944"/>
        <c:axId val="1400224784"/>
      </c:scatterChart>
      <c:valAx>
        <c:axId val="140022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224784"/>
        <c:crosses val="autoZero"/>
        <c:crossBetween val="midCat"/>
      </c:valAx>
      <c:valAx>
        <c:axId val="140022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0228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PSNR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</a:t>
            </a:r>
          </a:p>
          <a:p>
            <a:pPr lvl="1" algn="just"/>
            <a:r>
              <a:rPr lang="en-US" altLang="ko-KR" dirty="0"/>
              <a:t>http://www-itec.uni-klu.ac.at/ftp/datasets/mmsys12/BigBuckBunny/PSNR/xls/bunny_2s/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323107"/>
              </p:ext>
            </p:extLst>
          </p:nvPr>
        </p:nvGraphicFramePr>
        <p:xfrm>
          <a:off x="3563888" y="3356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13972"/>
              </p:ext>
            </p:extLst>
          </p:nvPr>
        </p:nvGraphicFramePr>
        <p:xfrm>
          <a:off x="1835696" y="2202851"/>
          <a:ext cx="1371600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737577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212052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bitrate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2099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33.6547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9487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35.4833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3476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36.3855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941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36.9516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9773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37.5495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542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38.004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6498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38.6665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764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39.0831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1395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39.8976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22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40.3022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8939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40.9024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7706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41.8901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71594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42.5653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710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43.2401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1418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44.2963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97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44.9356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437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45.8244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4226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46.3708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43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46.6794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976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47.027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4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PSNR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Difference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00808"/>
            <a:ext cx="4785717" cy="40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91278</TotalTime>
  <Words>56</Words>
  <Application>Microsoft Office PowerPoint</Application>
  <PresentationFormat>화면 슬라이드 쇼(4:3)</PresentationFormat>
  <Paragraphs>59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Wingdings</vt:lpstr>
      <vt:lpstr>pres</vt:lpstr>
      <vt:lpstr>PSNR</vt:lpstr>
      <vt:lpstr>PSNR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6033</cp:revision>
  <cp:lastPrinted>2018-08-16T16:32:18Z</cp:lastPrinted>
  <dcterms:created xsi:type="dcterms:W3CDTF">2010-07-29T14:05:23Z</dcterms:created>
  <dcterms:modified xsi:type="dcterms:W3CDTF">2019-03-05T14:57:06Z</dcterms:modified>
</cp:coreProperties>
</file>