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660" r:id="rId2"/>
    <p:sldId id="661" r:id="rId3"/>
    <p:sldId id="666" r:id="rId4"/>
    <p:sldId id="667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>
        <p:scale>
          <a:sx n="100" d="100"/>
          <a:sy n="100" d="100"/>
        </p:scale>
        <p:origin x="28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1" kern="0" dirty="0" smtClean="0">
                <a:sym typeface="굴림" pitchFamily="50" charset="-127"/>
              </a:rPr>
              <a:t>(</a:t>
            </a:r>
            <a:r>
              <a:rPr kumimoji="0" lang="ko-KR" altLang="en-US" b="1" kern="0" dirty="0" smtClean="0">
                <a:sym typeface="굴림" pitchFamily="50" charset="-127"/>
              </a:rPr>
              <a:t>오전에 보여줄 필요는 없음</a:t>
            </a:r>
            <a:r>
              <a:rPr kumimoji="0" lang="en-US" altLang="ko-KR" b="1" kern="0" dirty="0" smtClean="0">
                <a:sym typeface="굴림" pitchFamily="50" charset="-127"/>
              </a:rPr>
              <a:t>)</a:t>
            </a:r>
            <a:r>
              <a:rPr kumimoji="0" lang="ko-KR" altLang="en-US" kern="0" dirty="0" smtClean="0">
                <a:sym typeface="굴림" pitchFamily="50" charset="-127"/>
              </a:rPr>
              <a:t>수정된 </a:t>
            </a:r>
            <a:r>
              <a:rPr kumimoji="0" lang="en-US" altLang="ko-KR" kern="0" dirty="0" smtClean="0">
                <a:sym typeface="굴림" pitchFamily="50" charset="-127"/>
              </a:rPr>
              <a:t>Formulation </a:t>
            </a:r>
            <a:r>
              <a:rPr kumimoji="0" lang="ko-KR" altLang="en-US" kern="0" dirty="0" smtClean="0">
                <a:sym typeface="굴림" pitchFamily="50" charset="-127"/>
              </a:rPr>
              <a:t>및 </a:t>
            </a:r>
            <a:r>
              <a:rPr kumimoji="0" lang="en-US" altLang="ko-KR" kern="0" dirty="0" smtClean="0">
                <a:sym typeface="굴림" pitchFamily="50" charset="-127"/>
              </a:rPr>
              <a:t>Time</a:t>
            </a:r>
            <a:r>
              <a:rPr kumimoji="0" lang="en-US" altLang="ko-KR" kern="0" baseline="0" dirty="0" smtClean="0">
                <a:sym typeface="굴림" pitchFamily="50" charset="-127"/>
              </a:rPr>
              <a:t> slot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7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44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0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68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13792" y="1124744"/>
                <a:ext cx="4572000" cy="45752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Formulation</a:t>
                </a: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Time slot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𝑏𝑤</m:t>
                        </m:r>
                        <m:d>
                          <m:d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2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kern="0">
                                    <a:latin typeface="Cambria Math" panose="02040503050406030204" pitchFamily="18" charset="0"/>
                                  </a:rPr>
                                  <m:t>𝑅𝑆𝑆𝐼</m:t>
                                </m:r>
                              </m:e>
                              <m:sub>
                                <m:r>
                                  <a:rPr lang="en-US" altLang="ko-KR" sz="1200" ker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kern="0">
                            <a:latin typeface="Cambria Math"/>
                          </a:rPr>
                          <m:t>|</m:t>
                        </m:r>
                        <m:r>
                          <a:rPr lang="en-US" altLang="ko-KR" sz="1200" kern="0">
                            <a:latin typeface="Cambria Math"/>
                          </a:rPr>
                          <m:t>𝑁</m:t>
                        </m:r>
                        <m:r>
                          <a:rPr lang="en-US" altLang="ko-KR" sz="1200" ker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ker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200" ker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200" kern="0">
                            <a:latin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  <m:r>
                          <a:rPr lang="en-US" altLang="ko-KR" sz="1200" kern="0">
                            <a:latin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ko-KR" altLang="ko-KR" sz="12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ker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2" y="1124744"/>
                <a:ext cx="4572000" cy="4575227"/>
              </a:xfrm>
              <a:prstGeom prst="rect">
                <a:avLst/>
              </a:prstGeom>
              <a:blipFill>
                <a:blip r:embed="rId3"/>
                <a:stretch>
                  <a:fillRect l="-1867" t="-1067" b="-8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Modification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7216683"/>
                  </p:ext>
                </p:extLst>
              </p:nvPr>
            </p:nvGraphicFramePr>
            <p:xfrm>
              <a:off x="2267744" y="1783569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kern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200" i="1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US" sz="1200" kern="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altLang="ko-KR" sz="8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7216683"/>
                  </p:ext>
                </p:extLst>
              </p:nvPr>
            </p:nvGraphicFramePr>
            <p:xfrm>
              <a:off x="2267744" y="1783569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79" t="-2864" r="-557" b="-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33878"/>
              </p:ext>
            </p:extLst>
          </p:nvPr>
        </p:nvGraphicFramePr>
        <p:xfrm>
          <a:off x="1163032" y="1808877"/>
          <a:ext cx="1536760" cy="211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 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3792" y="1124744"/>
            <a:ext cx="7110536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Fairness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Cost Function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Papers for performance comparison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Plan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3643945" y="2120435"/>
            <a:ext cx="2944280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1283220" y="2135138"/>
            <a:ext cx="2352675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792" y="1124744"/>
            <a:ext cx="7110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 Slot</a:t>
            </a: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Fairness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91880" y="2328315"/>
            <a:ext cx="3096344" cy="255990"/>
          </a:xfrm>
          <a:prstGeom prst="rect">
            <a:avLst/>
          </a:prstGeom>
          <a:solidFill>
            <a:srgbClr val="FF66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1269" y="2328315"/>
            <a:ext cx="2344627" cy="25599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1269" y="2328315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123879" y="2276872"/>
            <a:ext cx="1018456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788024" y="2296219"/>
            <a:ext cx="612193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UE2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91269" y="4509120"/>
            <a:ext cx="6336704" cy="25599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187623" y="1530370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AP1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3964994"/>
            <a:ext cx="684803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AP2</a:t>
            </a:r>
            <a:endParaRPr lang="ko-KR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585" y="2922441"/>
                <a:ext cx="730424" cy="461665"/>
              </a:xfrm>
              <a:prstGeom prst="rect">
                <a:avLst/>
              </a:prstGeom>
              <a:blipFill>
                <a:blip r:embed="rId3"/>
                <a:stretch>
                  <a:fillRect l="-1667" r="-833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6533297" y="5394315"/>
                <a:ext cx="2609512" cy="991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200" kern="0">
                            <a:latin typeface="Cambria Math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kern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  <a:sym typeface="Wingdings" panose="05000000000000000000" pitchFamily="2" charset="2"/>
                  </a:rPr>
                  <a:t>  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AP1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Elif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ker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200" kern="0">
                            <a:latin typeface="Cambria Math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𝑙𝑜𝑡</m:t>
                        </m:r>
                      </m:sup>
                    </m:sSubSup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: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AP1 or AP2</a:t>
                </a:r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97" y="5394315"/>
                <a:ext cx="2609512" cy="991618"/>
              </a:xfrm>
              <a:prstGeom prst="rect">
                <a:avLst/>
              </a:prstGeom>
              <a:blipFill>
                <a:blip r:embed="rId4"/>
                <a:stretch>
                  <a:fillRect l="-234" t="-613" b="-3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89" y="1650855"/>
                <a:ext cx="399135" cy="436851"/>
              </a:xfrm>
              <a:prstGeom prst="rect">
                <a:avLst/>
              </a:prstGeom>
              <a:blipFill>
                <a:blip r:embed="rId5"/>
                <a:stretch>
                  <a:fillRect r="-5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000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84" y="1628800"/>
                <a:ext cx="399135" cy="437492"/>
              </a:xfrm>
              <a:prstGeom prst="rect">
                <a:avLst/>
              </a:prstGeom>
              <a:blipFill>
                <a:blip r:embed="rId6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 26"/>
          <p:cNvSpPr/>
          <p:nvPr/>
        </p:nvSpPr>
        <p:spPr>
          <a:xfrm rot="10800000">
            <a:off x="1283220" y="256490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0" name="Picture 3" descr="C:\Users\dream\Desktop\cli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54049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ker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kern="0">
                              <a:latin typeface="Cambria Math"/>
                            </a:rPr>
                            <m:t>𝑠𝑙𝑜𝑡</m:t>
                          </m:r>
                        </m:sub>
                      </m:sSub>
                    </m:oMath>
                  </m:oMathPara>
                </a14:m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34" y="5099831"/>
                <a:ext cx="730424" cy="461665"/>
              </a:xfrm>
              <a:prstGeom prst="rect">
                <a:avLst/>
              </a:prstGeom>
              <a:blipFill>
                <a:blip r:embed="rId8"/>
                <a:stretch>
                  <a:fillRect l="-2500" r="-833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자유형 31"/>
          <p:cNvSpPr/>
          <p:nvPr/>
        </p:nvSpPr>
        <p:spPr>
          <a:xfrm rot="10800000">
            <a:off x="1291269" y="4742294"/>
            <a:ext cx="6344752" cy="285750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16200000">
            <a:off x="5854607" y="3087912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5854607" y="4076363"/>
            <a:ext cx="331540" cy="160450"/>
          </a:xfrm>
          <a:prstGeom prst="rightArrow">
            <a:avLst/>
          </a:prstGeom>
          <a:solidFill>
            <a:srgbClr val="00B0F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3287" y="3497401"/>
            <a:ext cx="1364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Where</a:t>
            </a:r>
            <a:r>
              <a:rPr lang="en-US" altLang="ko-KR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굴림"/>
                <a:cs typeface="Tahoma" panose="020B0604030504040204" pitchFamily="34" charset="0"/>
              </a:rPr>
              <a:t>?</a:t>
            </a:r>
            <a:endParaRPr lang="en-US" altLang="ko-KR" kern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7382044" y="3071407"/>
                <a:ext cx="2609512" cy="1252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12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Using </a:t>
                </a:r>
                <a:r>
                  <a:rPr lang="en-US" altLang="ko-KR" sz="1200" b="1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constraints 2, 3</a:t>
                </a: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p>
                      </m:sSubSup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𝑟𝑒𝑞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req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𝑏𝑤</m:t>
                          </m:r>
                          <m:d>
                            <m:d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𝑅𝑆𝑆𝐼</m:t>
                                  </m:r>
                                </m:e>
                                <m:sub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ker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200" kern="0">
                              <a:latin typeface="Cambria Math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200" kern="0">
                              <a:latin typeface="Cambria Math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𝑠𝑙𝑜𝑡</m:t>
                              </m:r>
                            </m:sup>
                          </m:sSubSup>
                          <m:r>
                            <a:rPr lang="en-US" altLang="ko-KR" sz="1200" ker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ko-KR" altLang="ko-KR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ker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/>
                                </a:rPr>
                                <m:t>𝑠𝑙𝑜𝑡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2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044" y="3071407"/>
                <a:ext cx="2609512" cy="1252779"/>
              </a:xfrm>
              <a:prstGeom prst="rect">
                <a:avLst/>
              </a:prstGeom>
              <a:blipFill>
                <a:blip r:embed="rId9"/>
                <a:stretch>
                  <a:fillRect l="-234" t="-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Fairness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396552" y="942858"/>
            <a:ext cx="8208913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2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function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	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== N + 1: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sum = 0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for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from 1 to N: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sum += max(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reqQuality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–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].quality, 0)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sol = min(sum, sol)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for j from 1 to M: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p[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== False: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==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continue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c[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True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if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 +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&lt;= T: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+=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].timeslot</a:t>
            </a:r>
            <a:endParaRPr lang="en-US" altLang="ko-KR" sz="9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 else: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].quality =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calQality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, T -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timeslot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[j].timeslot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= T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dfs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+ 1)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     c[</a:t>
            </a:r>
            <a:r>
              <a:rPr lang="en-US" altLang="ko-KR" sz="900" kern="0" dirty="0" err="1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][j] =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False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9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restore(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index_ue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], </a:t>
            </a:r>
            <a:r>
              <a:rPr lang="en-US" altLang="ko-KR" sz="9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r>
              <a:rPr lang="en-US" altLang="ko-KR" sz="9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[j])</a:t>
            </a:r>
            <a:endParaRPr lang="en-US" altLang="ko-KR" sz="9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 </a:t>
            </a:r>
            <a:r>
              <a:rPr lang="en-US" altLang="ko-KR" sz="11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    	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r>
              <a:rPr lang="en-US" altLang="ko-KR" sz="11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	</a:t>
            </a:r>
            <a:endParaRPr lang="en-US" altLang="ko-KR" sz="11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1196752"/>
            <a:ext cx="7110536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Sum == 0: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Threshold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So, Sum &gt; Threshold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Check fairness: Jain Fairness index</a:t>
            </a:r>
          </a:p>
          <a:p>
            <a:pPr marL="1257300" lvl="2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18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Find outlier: ML / Data mining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76544</TotalTime>
  <Words>78</Words>
  <Application>Microsoft Office PowerPoint</Application>
  <PresentationFormat>화면 슬라이드 쇼(4:3)</PresentationFormat>
  <Paragraphs>98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Modification</vt:lpstr>
      <vt:lpstr>Plan</vt:lpstr>
      <vt:lpstr>Fairness</vt:lpstr>
      <vt:lpstr>Fairness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4521</cp:revision>
  <cp:lastPrinted>2018-08-16T16:32:18Z</cp:lastPrinted>
  <dcterms:created xsi:type="dcterms:W3CDTF">2010-07-29T14:05:23Z</dcterms:created>
  <dcterms:modified xsi:type="dcterms:W3CDTF">2018-11-07T00:45:04Z</dcterms:modified>
</cp:coreProperties>
</file>