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696" r:id="rId2"/>
    <p:sldId id="700" r:id="rId3"/>
    <p:sldId id="701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25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en-us/product/power-bi-visuals/WA104380888?tab=Over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Normal case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Abnormal case </a:t>
            </a:r>
            <a:r>
              <a:rPr lang="en-US" altLang="ko-KR" dirty="0" smtClean="0">
                <a:sym typeface="Wingdings" panose="05000000000000000000" pitchFamily="2" charset="2"/>
              </a:rPr>
              <a:t> Sorting UE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509120"/>
            <a:ext cx="4343400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08" y="1484784"/>
            <a:ext cx="6192688" cy="24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Curve-Fitting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Estimation 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1−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∙(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𝑆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1)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/>
                  <a:t>Time-Varying </a:t>
                </a:r>
                <a:endParaRPr lang="en-US" altLang="ko-KR" dirty="0" smtClean="0"/>
              </a:p>
              <a:p>
                <a:pPr lvl="1"/>
                <a:r>
                  <a:rPr lang="en-US" altLang="ko-KR" dirty="0"/>
                  <a:t>Like </a:t>
                </a:r>
                <a:r>
                  <a:rPr lang="en-US" altLang="ko-KR" dirty="0" smtClean="0"/>
                  <a:t>Open flow </a:t>
                </a:r>
                <a:r>
                  <a:rPr lang="en-US" altLang="ko-KR" dirty="0"/>
                  <a:t>API, collect RSSI every 5 </a:t>
                </a:r>
                <a:r>
                  <a:rPr lang="en-US" altLang="ko-KR" dirty="0" smtClean="0"/>
                  <a:t>sec</a:t>
                </a:r>
              </a:p>
              <a:p>
                <a:pPr lvl="1"/>
                <a:r>
                  <a:rPr lang="en-US" altLang="ko-KR" dirty="0"/>
                  <a:t>Using the above model, derive bandwidth</a:t>
                </a:r>
              </a:p>
              <a:p>
                <a:pPr lvl="1"/>
                <a:r>
                  <a:rPr lang="en-US" altLang="ko-KR" dirty="0"/>
                  <a:t>Using ARIMA for time-varying property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5400600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104456" cy="21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2982588" y="4194820"/>
            <a:ext cx="303480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An </a:t>
            </a:r>
            <a:r>
              <a:rPr lang="en-US" altLang="ko-KR" sz="1200" dirty="0"/>
              <a:t>SDN Platform for Traffic </a:t>
            </a:r>
            <a:r>
              <a:rPr lang="en-US" altLang="ko-KR" sz="1200" dirty="0" smtClean="0"/>
              <a:t>Offloading &gt;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256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 descr="arim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27" y="1052736"/>
            <a:ext cx="665999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1236327" y="4803338"/>
            <a:ext cx="683783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en-US" altLang="ko-KR" sz="1200" dirty="0" smtClean="0">
                <a:hlinkClick r:id="rId3"/>
              </a:rPr>
              <a:t>https</a:t>
            </a:r>
            <a:r>
              <a:rPr lang="en-US" altLang="ko-KR" sz="1200" dirty="0">
                <a:hlinkClick r:id="rId3"/>
              </a:rPr>
              <a:t>://</a:t>
            </a:r>
            <a:r>
              <a:rPr lang="en-US" altLang="ko-KR" sz="1200" dirty="0" smtClean="0">
                <a:hlinkClick r:id="rId3"/>
              </a:rPr>
              <a:t>appsource.microsoft.com/en-us/product/power-bi-visuals/WA104380888?tab=Overview</a:t>
            </a:r>
            <a:r>
              <a:rPr lang="en-US" altLang="ko-KR" sz="1200" dirty="0" smtClean="0"/>
              <a:t> &gt;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27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78574</TotalTime>
  <Words>31</Words>
  <Application>Microsoft Office PowerPoint</Application>
  <PresentationFormat>화면 슬라이드 쇼(4:3)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Simulation</vt:lpstr>
      <vt:lpstr>Bandwidth Curve-Fitting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4774</cp:revision>
  <cp:lastPrinted>2018-08-16T16:32:18Z</cp:lastPrinted>
  <dcterms:created xsi:type="dcterms:W3CDTF">2010-07-29T14:05:23Z</dcterms:created>
  <dcterms:modified xsi:type="dcterms:W3CDTF">2018-11-20T13:12:58Z</dcterms:modified>
</cp:coreProperties>
</file>