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842" r:id="rId2"/>
    <p:sldId id="851" r:id="rId3"/>
    <p:sldId id="850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6699"/>
    <a:srgbClr val="F1F1F1"/>
    <a:srgbClr val="F8F8F8"/>
    <a:srgbClr val="99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8" autoAdjust="0"/>
    <p:restoredTop sz="83107" autoAdjust="0"/>
  </p:normalViewPr>
  <p:slideViewPr>
    <p:cSldViewPr>
      <p:cViewPr varScale="1">
        <p:scale>
          <a:sx n="95" d="100"/>
          <a:sy n="95" d="100"/>
        </p:scale>
        <p:origin x="37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자세한 환경 설정은 세미나 때 보여주겠다는 식으로</a:t>
            </a:r>
            <a:endParaRPr lang="en-US" altLang="ko-KR" dirty="0" smtClean="0"/>
          </a:p>
          <a:p>
            <a:r>
              <a:rPr lang="ko-KR" altLang="en-US" dirty="0" smtClean="0"/>
              <a:t>저번에는 </a:t>
            </a:r>
            <a:r>
              <a:rPr lang="en-US" altLang="ko-KR" dirty="0" smtClean="0"/>
              <a:t>Optimal vs DQN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Optimal vs Random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합쳐지 결과로써 정확하지 않음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결과 값들이 별로 차이 안나는 이유 설명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로그 함수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---</a:t>
            </a:r>
          </a:p>
          <a:p>
            <a:r>
              <a:rPr lang="ko-KR" altLang="en-US" b="1" baseline="0" dirty="0" smtClean="0"/>
              <a:t>세미나 때 준비</a:t>
            </a:r>
            <a:endParaRPr lang="en-US" altLang="ko-KR" b="1" baseline="0" dirty="0" smtClean="0"/>
          </a:p>
          <a:p>
            <a:r>
              <a:rPr lang="en-US" altLang="ko-KR" baseline="0" dirty="0" smtClean="0"/>
              <a:t>Require bitrate</a:t>
            </a:r>
            <a:r>
              <a:rPr lang="ko-KR" altLang="en-US" baseline="0" dirty="0" smtClean="0"/>
              <a:t>에 비해 얼마나 </a:t>
            </a:r>
            <a:r>
              <a:rPr lang="en-US" altLang="ko-KR" baseline="0" dirty="0" smtClean="0"/>
              <a:t>bitrate </a:t>
            </a:r>
            <a:r>
              <a:rPr lang="ko-KR" altLang="en-US" baseline="0" dirty="0" smtClean="0"/>
              <a:t>할당됐는지</a:t>
            </a:r>
            <a:endParaRPr lang="en-US" altLang="ko-KR" baseline="0" dirty="0" smtClean="0"/>
          </a:p>
          <a:p>
            <a:r>
              <a:rPr lang="ko-KR" altLang="en-US" baseline="0" dirty="0" smtClean="0"/>
              <a:t>세미나 때 시간 걸리는 것 꼭 출력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070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초기 랜덤으로 </a:t>
            </a:r>
            <a:r>
              <a:rPr lang="en-US" altLang="ko-KR" dirty="0" smtClean="0"/>
              <a:t>Q</a:t>
            </a:r>
            <a:r>
              <a:rPr lang="ko-KR" altLang="en-US" dirty="0" smtClean="0"/>
              <a:t>값 정함</a:t>
            </a:r>
            <a:endParaRPr lang="en-US" altLang="ko-KR" dirty="0" smtClean="0"/>
          </a:p>
          <a:p>
            <a:r>
              <a:rPr lang="en-US" altLang="ko-KR" dirty="0" smtClean="0"/>
              <a:t>Q</a:t>
            </a:r>
            <a:r>
              <a:rPr lang="ko-KR" altLang="en-US" dirty="0" smtClean="0"/>
              <a:t>러닝은 모든 길 탐색</a:t>
            </a:r>
            <a:r>
              <a:rPr lang="ko-KR" altLang="en-US" baseline="0" dirty="0" smtClean="0"/>
              <a:t> 후 결정 </a:t>
            </a:r>
            <a:r>
              <a:rPr lang="ko-KR" altLang="en-US" baseline="0" smtClean="0"/>
              <a:t>하기 보다는 초기 랜덤을 통해 정해진 길로만 최적화 과정 진행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076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Timeslot</a:t>
            </a:r>
            <a:r>
              <a:rPr lang="ko-KR" altLang="en-US" dirty="0" smtClean="0"/>
              <a:t>에 대한 값 비교</a:t>
            </a:r>
            <a:endParaRPr lang="en-US" altLang="ko-KR" dirty="0" smtClean="0"/>
          </a:p>
          <a:p>
            <a:r>
              <a:rPr lang="ko-KR" altLang="en-US" dirty="0" smtClean="0"/>
              <a:t>자세한 환경 설정은 세미나 때 보여준다고 말하기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67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minhobby.tistory.com/2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vs DQN vs Optimal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Compare three methods based on same environment</a:t>
            </a:r>
            <a:endParaRPr lang="en-US" altLang="ko-KR" dirty="0"/>
          </a:p>
          <a:p>
            <a:pPr lvl="1"/>
            <a:r>
              <a:rPr lang="en-US" altLang="ko-KR" dirty="0" smtClean="0"/>
              <a:t>Timeslot = 1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98369"/>
              </p:ext>
            </p:extLst>
          </p:nvPr>
        </p:nvGraphicFramePr>
        <p:xfrm>
          <a:off x="683568" y="1844824"/>
          <a:ext cx="4876800" cy="41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52008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371547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520387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7962553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DQN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Optimal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1892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38.61218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38.32026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39.35958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52667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38.15554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38.96404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40.49587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3575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37.76216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38.41223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39.14168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06893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38.18321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39.51584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40.40668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701398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36.89912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37.99838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38.18667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789434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38.38654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39.51584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40.40668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592264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37.19411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38.41223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39.30307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0702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38.42389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38.32026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38.93407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837554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38.80372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39.3503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40.88214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027189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37.83474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38.41223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39.5064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95775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AVG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38.02552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38.72216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39.66228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306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292080" y="5522327"/>
                <a:ext cx="3621088" cy="500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200" b="1" dirty="0"/>
                  <a:t>Why the difference in values is not great</a:t>
                </a:r>
              </a:p>
              <a:p>
                <a:pPr lvl="1"/>
                <a:r>
                  <a:rPr lang="en-US" altLang="ko-KR" sz="12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dirty="0" smtClean="0"/>
                  <a:t>PSNR = 6.4157 </a:t>
                </a:r>
                <a:r>
                  <a:rPr lang="en-US" altLang="ko-KR" sz="12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dirty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sz="1200" b="1" i="1" dirty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sSubSup>
                      <m:sSubSupPr>
                        <m:ctrlPr>
                          <a:rPr lang="en-US" altLang="ko-KR" sz="12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1200" b="1" i="1" dirty="0"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sz="1200" dirty="0"/>
                  <a:t> + 22.27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522327"/>
                <a:ext cx="3621088" cy="500137"/>
              </a:xfrm>
              <a:prstGeom prst="rect">
                <a:avLst/>
              </a:prstGeom>
              <a:blipFill>
                <a:blip r:embed="rId3"/>
                <a:stretch>
                  <a:fillRect t="-2439"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3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Supplementary </a:t>
            </a:r>
            <a:r>
              <a:rPr lang="en-US" altLang="ko-KR" dirty="0" smtClean="0"/>
              <a:t>material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DQN is based on Q-Learning</a:t>
            </a:r>
          </a:p>
          <a:p>
            <a:pPr lvl="1"/>
            <a:r>
              <a:rPr lang="en-US" altLang="ko-KR" dirty="0" smtClean="0"/>
              <a:t>When Q-value is initialized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79977"/>
            <a:ext cx="5112568" cy="32452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11908" y="5197466"/>
            <a:ext cx="2942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en-US" altLang="ko-KR" sz="1400" dirty="0" smtClean="0">
                <a:hlinkClick r:id="rId4"/>
              </a:rPr>
              <a:t>https</a:t>
            </a:r>
            <a:r>
              <a:rPr lang="en-US" altLang="ko-KR" sz="1400" dirty="0">
                <a:hlinkClick r:id="rId4"/>
              </a:rPr>
              <a:t>://</a:t>
            </a:r>
            <a:r>
              <a:rPr lang="en-US" altLang="ko-KR" sz="1400" dirty="0" smtClean="0">
                <a:hlinkClick r:id="rId4"/>
              </a:rPr>
              <a:t>minhobby.tistory.com/20</a:t>
            </a:r>
            <a:r>
              <a:rPr lang="en-US" altLang="ko-KR" sz="1400" dirty="0" smtClean="0"/>
              <a:t> &gt;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904" y="3754157"/>
            <a:ext cx="3915818" cy="13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vs DQN vs Optimal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According to timeslot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35663"/>
              </p:ext>
            </p:extLst>
          </p:nvPr>
        </p:nvGraphicFramePr>
        <p:xfrm>
          <a:off x="1907704" y="1844824"/>
          <a:ext cx="4876800" cy="144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52008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371547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520387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7962553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Timeslot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DQN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Optimal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1892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37.54806</a:t>
                      </a:r>
                    </a:p>
                  </a:txBody>
                  <a:tcPr marL="9525" marR="9525" marT="9525" marB="0"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38.83012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39.27813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52667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37.39982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38.84712</a:t>
                      </a:r>
                    </a:p>
                  </a:txBody>
                  <a:tcPr marL="9525" marR="9525" marT="9525" marB="0" anchor="ctr"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39.27813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3575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2.0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37.48368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38.9809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39.27813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068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98198</TotalTime>
  <Words>203</Words>
  <Application>Microsoft Office PowerPoint</Application>
  <PresentationFormat>화면 슬라이드 쇼(4:3)</PresentationFormat>
  <Paragraphs>91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Cambria Math</vt:lpstr>
      <vt:lpstr>Wingdings</vt:lpstr>
      <vt:lpstr>pres</vt:lpstr>
      <vt:lpstr>Random vs DQN vs Optimal</vt:lpstr>
      <vt:lpstr>Supplementary material</vt:lpstr>
      <vt:lpstr>Random vs DQN vs Optimal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7046</cp:revision>
  <cp:lastPrinted>2018-08-16T16:32:18Z</cp:lastPrinted>
  <dcterms:created xsi:type="dcterms:W3CDTF">2010-07-29T14:05:23Z</dcterms:created>
  <dcterms:modified xsi:type="dcterms:W3CDTF">2019-07-17T18:51:03Z</dcterms:modified>
</cp:coreProperties>
</file>