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710" r:id="rId2"/>
    <p:sldId id="712" r:id="rId3"/>
    <p:sldId id="711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data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RSSI</a:t>
            </a:r>
            <a:r>
              <a:rPr lang="en-US" altLang="ko-KR" baseline="0"/>
              <a:t> </a:t>
            </a:r>
            <a:r>
              <a:rPr lang="ko-KR" altLang="en-US" baseline="0"/>
              <a:t>예측 실험</a:t>
            </a:r>
            <a:endParaRPr lang="en-US" altLang="ko-KR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실측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data2!$A$1:$A$142</c:f>
              <c:numCache>
                <c:formatCode>General</c:formatCode>
                <c:ptCount val="142"/>
                <c:pt idx="0">
                  <c:v>-55</c:v>
                </c:pt>
                <c:pt idx="1">
                  <c:v>-53</c:v>
                </c:pt>
                <c:pt idx="2">
                  <c:v>-58</c:v>
                </c:pt>
                <c:pt idx="3">
                  <c:v>-55</c:v>
                </c:pt>
                <c:pt idx="4">
                  <c:v>-59</c:v>
                </c:pt>
                <c:pt idx="5">
                  <c:v>-55</c:v>
                </c:pt>
                <c:pt idx="6">
                  <c:v>-55</c:v>
                </c:pt>
                <c:pt idx="7">
                  <c:v>-56</c:v>
                </c:pt>
                <c:pt idx="8">
                  <c:v>-57</c:v>
                </c:pt>
                <c:pt idx="9">
                  <c:v>-55</c:v>
                </c:pt>
                <c:pt idx="10">
                  <c:v>-57</c:v>
                </c:pt>
                <c:pt idx="11">
                  <c:v>-56</c:v>
                </c:pt>
                <c:pt idx="12">
                  <c:v>-55</c:v>
                </c:pt>
                <c:pt idx="13">
                  <c:v>-57</c:v>
                </c:pt>
                <c:pt idx="14">
                  <c:v>-54</c:v>
                </c:pt>
                <c:pt idx="15">
                  <c:v>-58</c:v>
                </c:pt>
                <c:pt idx="16">
                  <c:v>-59</c:v>
                </c:pt>
                <c:pt idx="17">
                  <c:v>-56</c:v>
                </c:pt>
                <c:pt idx="18">
                  <c:v>-56</c:v>
                </c:pt>
                <c:pt idx="19">
                  <c:v>-56</c:v>
                </c:pt>
                <c:pt idx="20">
                  <c:v>-59</c:v>
                </c:pt>
                <c:pt idx="21">
                  <c:v>-54</c:v>
                </c:pt>
                <c:pt idx="22">
                  <c:v>-60</c:v>
                </c:pt>
                <c:pt idx="23">
                  <c:v>-58</c:v>
                </c:pt>
                <c:pt idx="24">
                  <c:v>-59</c:v>
                </c:pt>
                <c:pt idx="25">
                  <c:v>-57</c:v>
                </c:pt>
                <c:pt idx="26">
                  <c:v>-57</c:v>
                </c:pt>
                <c:pt idx="27">
                  <c:v>-58</c:v>
                </c:pt>
                <c:pt idx="28">
                  <c:v>-55</c:v>
                </c:pt>
                <c:pt idx="29">
                  <c:v>-57</c:v>
                </c:pt>
                <c:pt idx="30">
                  <c:v>-57</c:v>
                </c:pt>
                <c:pt idx="31">
                  <c:v>-55</c:v>
                </c:pt>
                <c:pt idx="32">
                  <c:v>-57</c:v>
                </c:pt>
                <c:pt idx="33">
                  <c:v>-60</c:v>
                </c:pt>
                <c:pt idx="34">
                  <c:v>-57</c:v>
                </c:pt>
                <c:pt idx="35">
                  <c:v>-60</c:v>
                </c:pt>
                <c:pt idx="36">
                  <c:v>-58</c:v>
                </c:pt>
                <c:pt idx="37">
                  <c:v>-58</c:v>
                </c:pt>
                <c:pt idx="38">
                  <c:v>-55</c:v>
                </c:pt>
                <c:pt idx="39">
                  <c:v>-59</c:v>
                </c:pt>
                <c:pt idx="40">
                  <c:v>-58</c:v>
                </c:pt>
                <c:pt idx="41">
                  <c:v>-59</c:v>
                </c:pt>
                <c:pt idx="42">
                  <c:v>-56</c:v>
                </c:pt>
                <c:pt idx="43">
                  <c:v>-55</c:v>
                </c:pt>
                <c:pt idx="44">
                  <c:v>-58</c:v>
                </c:pt>
                <c:pt idx="45">
                  <c:v>-56</c:v>
                </c:pt>
                <c:pt idx="46">
                  <c:v>-54</c:v>
                </c:pt>
                <c:pt idx="47">
                  <c:v>-59</c:v>
                </c:pt>
                <c:pt idx="48">
                  <c:v>-55</c:v>
                </c:pt>
                <c:pt idx="49">
                  <c:v>-59</c:v>
                </c:pt>
                <c:pt idx="50">
                  <c:v>-55</c:v>
                </c:pt>
                <c:pt idx="51">
                  <c:v>-57</c:v>
                </c:pt>
                <c:pt idx="52">
                  <c:v>-57</c:v>
                </c:pt>
                <c:pt idx="53">
                  <c:v>-57</c:v>
                </c:pt>
                <c:pt idx="54">
                  <c:v>-57</c:v>
                </c:pt>
                <c:pt idx="55">
                  <c:v>-58</c:v>
                </c:pt>
                <c:pt idx="56">
                  <c:v>-55</c:v>
                </c:pt>
                <c:pt idx="57">
                  <c:v>-56</c:v>
                </c:pt>
                <c:pt idx="58">
                  <c:v>-55</c:v>
                </c:pt>
                <c:pt idx="59">
                  <c:v>-58</c:v>
                </c:pt>
                <c:pt idx="60">
                  <c:v>-57</c:v>
                </c:pt>
                <c:pt idx="61">
                  <c:v>-58</c:v>
                </c:pt>
                <c:pt idx="62">
                  <c:v>-58</c:v>
                </c:pt>
                <c:pt idx="63">
                  <c:v>-54</c:v>
                </c:pt>
                <c:pt idx="64">
                  <c:v>-59</c:v>
                </c:pt>
                <c:pt idx="65">
                  <c:v>-54</c:v>
                </c:pt>
                <c:pt idx="66">
                  <c:v>-57</c:v>
                </c:pt>
                <c:pt idx="67">
                  <c:v>-57</c:v>
                </c:pt>
                <c:pt idx="68">
                  <c:v>-58</c:v>
                </c:pt>
                <c:pt idx="69">
                  <c:v>-56</c:v>
                </c:pt>
                <c:pt idx="70">
                  <c:v>-56</c:v>
                </c:pt>
                <c:pt idx="71">
                  <c:v>-53</c:v>
                </c:pt>
                <c:pt idx="72">
                  <c:v>-58</c:v>
                </c:pt>
                <c:pt idx="73">
                  <c:v>-57</c:v>
                </c:pt>
                <c:pt idx="74">
                  <c:v>-59</c:v>
                </c:pt>
                <c:pt idx="75">
                  <c:v>-59</c:v>
                </c:pt>
                <c:pt idx="76">
                  <c:v>-56</c:v>
                </c:pt>
                <c:pt idx="77">
                  <c:v>-57</c:v>
                </c:pt>
                <c:pt idx="78">
                  <c:v>-55</c:v>
                </c:pt>
                <c:pt idx="79">
                  <c:v>-56</c:v>
                </c:pt>
                <c:pt idx="80">
                  <c:v>-57</c:v>
                </c:pt>
                <c:pt idx="81">
                  <c:v>-57</c:v>
                </c:pt>
                <c:pt idx="82">
                  <c:v>-55</c:v>
                </c:pt>
                <c:pt idx="83">
                  <c:v>-56</c:v>
                </c:pt>
                <c:pt idx="84">
                  <c:v>-57</c:v>
                </c:pt>
                <c:pt idx="85">
                  <c:v>-56</c:v>
                </c:pt>
                <c:pt idx="86">
                  <c:v>-59</c:v>
                </c:pt>
                <c:pt idx="87">
                  <c:v>-55</c:v>
                </c:pt>
                <c:pt idx="88">
                  <c:v>-54</c:v>
                </c:pt>
                <c:pt idx="89">
                  <c:v>-54</c:v>
                </c:pt>
                <c:pt idx="90">
                  <c:v>-55</c:v>
                </c:pt>
                <c:pt idx="91">
                  <c:v>-58</c:v>
                </c:pt>
                <c:pt idx="92">
                  <c:v>-58</c:v>
                </c:pt>
                <c:pt idx="93">
                  <c:v>-57</c:v>
                </c:pt>
                <c:pt idx="94">
                  <c:v>-57</c:v>
                </c:pt>
                <c:pt idx="95">
                  <c:v>-55</c:v>
                </c:pt>
                <c:pt idx="96">
                  <c:v>-57</c:v>
                </c:pt>
                <c:pt idx="97">
                  <c:v>-58</c:v>
                </c:pt>
                <c:pt idx="98">
                  <c:v>-56</c:v>
                </c:pt>
                <c:pt idx="99">
                  <c:v>-55</c:v>
                </c:pt>
                <c:pt idx="100">
                  <c:v>-54</c:v>
                </c:pt>
                <c:pt idx="101">
                  <c:v>-56</c:v>
                </c:pt>
                <c:pt idx="102">
                  <c:v>-53</c:v>
                </c:pt>
                <c:pt idx="103">
                  <c:v>-53</c:v>
                </c:pt>
                <c:pt idx="104">
                  <c:v>-53</c:v>
                </c:pt>
                <c:pt idx="105">
                  <c:v>-53</c:v>
                </c:pt>
                <c:pt idx="106">
                  <c:v>-59</c:v>
                </c:pt>
                <c:pt idx="107">
                  <c:v>-61</c:v>
                </c:pt>
                <c:pt idx="108">
                  <c:v>-55</c:v>
                </c:pt>
                <c:pt idx="109">
                  <c:v>-56</c:v>
                </c:pt>
                <c:pt idx="110">
                  <c:v>-57</c:v>
                </c:pt>
                <c:pt idx="111">
                  <c:v>-54</c:v>
                </c:pt>
                <c:pt idx="112">
                  <c:v>-56</c:v>
                </c:pt>
                <c:pt idx="113">
                  <c:v>-56</c:v>
                </c:pt>
                <c:pt idx="114">
                  <c:v>-57</c:v>
                </c:pt>
                <c:pt idx="115">
                  <c:v>-53</c:v>
                </c:pt>
                <c:pt idx="116">
                  <c:v>-57</c:v>
                </c:pt>
                <c:pt idx="117">
                  <c:v>-54</c:v>
                </c:pt>
                <c:pt idx="118">
                  <c:v>-55</c:v>
                </c:pt>
                <c:pt idx="119">
                  <c:v>-54</c:v>
                </c:pt>
                <c:pt idx="120">
                  <c:v>-55</c:v>
                </c:pt>
                <c:pt idx="121">
                  <c:v>-57</c:v>
                </c:pt>
                <c:pt idx="122">
                  <c:v>-54</c:v>
                </c:pt>
                <c:pt idx="123">
                  <c:v>-55</c:v>
                </c:pt>
                <c:pt idx="124">
                  <c:v>-56</c:v>
                </c:pt>
                <c:pt idx="125">
                  <c:v>-55</c:v>
                </c:pt>
                <c:pt idx="126">
                  <c:v>-56</c:v>
                </c:pt>
                <c:pt idx="127">
                  <c:v>-58</c:v>
                </c:pt>
                <c:pt idx="128">
                  <c:v>-53</c:v>
                </c:pt>
                <c:pt idx="129">
                  <c:v>-54</c:v>
                </c:pt>
                <c:pt idx="130">
                  <c:v>-55</c:v>
                </c:pt>
                <c:pt idx="131">
                  <c:v>-57</c:v>
                </c:pt>
                <c:pt idx="132">
                  <c:v>-58</c:v>
                </c:pt>
                <c:pt idx="133">
                  <c:v>-54</c:v>
                </c:pt>
                <c:pt idx="134">
                  <c:v>-53</c:v>
                </c:pt>
                <c:pt idx="135">
                  <c:v>-54</c:v>
                </c:pt>
                <c:pt idx="136">
                  <c:v>-56</c:v>
                </c:pt>
                <c:pt idx="137">
                  <c:v>-54</c:v>
                </c:pt>
                <c:pt idx="138">
                  <c:v>-53</c:v>
                </c:pt>
                <c:pt idx="139">
                  <c:v>-53</c:v>
                </c:pt>
                <c:pt idx="140">
                  <c:v>-54</c:v>
                </c:pt>
                <c:pt idx="141">
                  <c:v>-56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F1-4ED9-AAF9-ABD9407B1DF8}"/>
            </c:ext>
          </c:extLst>
        </c:ser>
        <c:ser>
          <c:idx val="1"/>
          <c:order val="1"/>
          <c:tx>
            <c:v>예측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data2!$B$1:$B$142</c:f>
              <c:numCache>
                <c:formatCode>General</c:formatCode>
                <c:ptCount val="142"/>
                <c:pt idx="0">
                  <c:v>-56.532288005050098</c:v>
                </c:pt>
                <c:pt idx="1">
                  <c:v>-56.129322358472002</c:v>
                </c:pt>
                <c:pt idx="2">
                  <c:v>-55.640631432735098</c:v>
                </c:pt>
                <c:pt idx="3">
                  <c:v>-56.193527223818897</c:v>
                </c:pt>
                <c:pt idx="4">
                  <c:v>-55.852947065175798</c:v>
                </c:pt>
                <c:pt idx="5">
                  <c:v>-56.408509929053103</c:v>
                </c:pt>
                <c:pt idx="6">
                  <c:v>-56.087683462266497</c:v>
                </c:pt>
                <c:pt idx="7">
                  <c:v>-55.8333333333333</c:v>
                </c:pt>
                <c:pt idx="8">
                  <c:v>-55.987082377858698</c:v>
                </c:pt>
                <c:pt idx="9">
                  <c:v>-56.187334218630397</c:v>
                </c:pt>
                <c:pt idx="10">
                  <c:v>-55.984441125569298</c:v>
                </c:pt>
                <c:pt idx="11">
                  <c:v>-56.156246361476803</c:v>
                </c:pt>
                <c:pt idx="12">
                  <c:v>-56.242036202585503</c:v>
                </c:pt>
                <c:pt idx="13">
                  <c:v>-56.074521353613903</c:v>
                </c:pt>
                <c:pt idx="14">
                  <c:v>-56.209685029152098</c:v>
                </c:pt>
                <c:pt idx="15">
                  <c:v>-56.019875365064301</c:v>
                </c:pt>
                <c:pt idx="16">
                  <c:v>-56.2037618543348</c:v>
                </c:pt>
                <c:pt idx="17">
                  <c:v>-56.436841748798898</c:v>
                </c:pt>
                <c:pt idx="18">
                  <c:v>-56.493071799343703</c:v>
                </c:pt>
                <c:pt idx="19">
                  <c:v>-56.542482472714603</c:v>
                </c:pt>
                <c:pt idx="20">
                  <c:v>-56.586125537388497</c:v>
                </c:pt>
                <c:pt idx="21">
                  <c:v>-56.783549429441599</c:v>
                </c:pt>
                <c:pt idx="22">
                  <c:v>-56.615188459667202</c:v>
                </c:pt>
                <c:pt idx="23">
                  <c:v>-56.858103493066601</c:v>
                </c:pt>
                <c:pt idx="24">
                  <c:v>-56.974441425993099</c:v>
                </c:pt>
                <c:pt idx="25">
                  <c:v>-57.134344781748702</c:v>
                </c:pt>
                <c:pt idx="26">
                  <c:v>-57.193224306198601</c:v>
                </c:pt>
                <c:pt idx="27">
                  <c:v>-57.247468106007098</c:v>
                </c:pt>
                <c:pt idx="28">
                  <c:v>-57.337653165253499</c:v>
                </c:pt>
                <c:pt idx="29">
                  <c:v>-57.195886465126101</c:v>
                </c:pt>
                <c:pt idx="30">
                  <c:v>-57.244339221468302</c:v>
                </c:pt>
                <c:pt idx="31">
                  <c:v>-57.2893803678149</c:v>
                </c:pt>
                <c:pt idx="32">
                  <c:v>-57.1628451658407</c:v>
                </c:pt>
                <c:pt idx="33">
                  <c:v>-57.207106931006599</c:v>
                </c:pt>
                <c:pt idx="34">
                  <c:v>-57.3733175733298</c:v>
                </c:pt>
                <c:pt idx="35">
                  <c:v>-57.411278952559698</c:v>
                </c:pt>
                <c:pt idx="36">
                  <c:v>-57.56559663238</c:v>
                </c:pt>
                <c:pt idx="37">
                  <c:v>-57.628594695576801</c:v>
                </c:pt>
                <c:pt idx="38">
                  <c:v>-57.688387371480601</c:v>
                </c:pt>
                <c:pt idx="39">
                  <c:v>-57.568285643850501</c:v>
                </c:pt>
                <c:pt idx="40">
                  <c:v>-57.661723876642597</c:v>
                </c:pt>
                <c:pt idx="41">
                  <c:v>-57.716557178019102</c:v>
                </c:pt>
                <c:pt idx="42">
                  <c:v>-57.802858208578101</c:v>
                </c:pt>
                <c:pt idx="43">
                  <c:v>-57.8074331710556</c:v>
                </c:pt>
                <c:pt idx="44">
                  <c:v>-57.6966064972449</c:v>
                </c:pt>
                <c:pt idx="45">
                  <c:v>-57.746087910261998</c:v>
                </c:pt>
                <c:pt idx="46">
                  <c:v>-57.750908172000898</c:v>
                </c:pt>
                <c:pt idx="47">
                  <c:v>-57.643223120533499</c:v>
                </c:pt>
                <c:pt idx="48">
                  <c:v>-57.721397258605002</c:v>
                </c:pt>
                <c:pt idx="49">
                  <c:v>-57.622621090853002</c:v>
                </c:pt>
                <c:pt idx="50">
                  <c:v>-57.6977177541022</c:v>
                </c:pt>
                <c:pt idx="51">
                  <c:v>-57.603314382290201</c:v>
                </c:pt>
                <c:pt idx="52">
                  <c:v>-57.626928109997699</c:v>
                </c:pt>
                <c:pt idx="53">
                  <c:v>-57.649424200947898</c:v>
                </c:pt>
                <c:pt idx="54">
                  <c:v>-57.670870652066299</c:v>
                </c:pt>
                <c:pt idx="55">
                  <c:v>-57.691330200678202</c:v>
                </c:pt>
                <c:pt idx="56">
                  <c:v>-57.731617787904298</c:v>
                </c:pt>
                <c:pt idx="57">
                  <c:v>-57.646855423752797</c:v>
                </c:pt>
                <c:pt idx="58">
                  <c:v>-57.6517409752555</c:v>
                </c:pt>
                <c:pt idx="59">
                  <c:v>-57.571431465728402</c:v>
                </c:pt>
                <c:pt idx="60">
                  <c:v>-57.610905752162097</c:v>
                </c:pt>
                <c:pt idx="61">
                  <c:v>-57.629895717514003</c:v>
                </c:pt>
                <c:pt idx="62">
                  <c:v>-57.667095876397603</c:v>
                </c:pt>
                <c:pt idx="63">
                  <c:v>-57.703094519968197</c:v>
                </c:pt>
                <c:pt idx="64">
                  <c:v>-57.62478022386</c:v>
                </c:pt>
                <c:pt idx="65">
                  <c:v>-57.683498984369898</c:v>
                </c:pt>
                <c:pt idx="66">
                  <c:v>-57.606595861993497</c:v>
                </c:pt>
                <c:pt idx="67">
                  <c:v>-57.6245347761201</c:v>
                </c:pt>
                <c:pt idx="68">
                  <c:v>-57.6417999708464</c:v>
                </c:pt>
                <c:pt idx="69">
                  <c:v>-57.675572170685797</c:v>
                </c:pt>
                <c:pt idx="70">
                  <c:v>-57.679171320770401</c:v>
                </c:pt>
                <c:pt idx="71">
                  <c:v>-57.682538273518901</c:v>
                </c:pt>
                <c:pt idx="72">
                  <c:v>-57.612904110969303</c:v>
                </c:pt>
                <c:pt idx="73">
                  <c:v>-57.645885342840103</c:v>
                </c:pt>
                <c:pt idx="74">
                  <c:v>-57.661683446636999</c:v>
                </c:pt>
                <c:pt idx="75">
                  <c:v>-57.713608798400799</c:v>
                </c:pt>
                <c:pt idx="76">
                  <c:v>-57.764224241240797</c:v>
                </c:pt>
                <c:pt idx="77">
                  <c:v>-57.766913522305501</c:v>
                </c:pt>
                <c:pt idx="78">
                  <c:v>-57.780431645637499</c:v>
                </c:pt>
                <c:pt idx="79">
                  <c:v>-57.716096142169199</c:v>
                </c:pt>
                <c:pt idx="80">
                  <c:v>-57.718945969491799</c:v>
                </c:pt>
                <c:pt idx="81">
                  <c:v>-57.732359600351899</c:v>
                </c:pt>
                <c:pt idx="82">
                  <c:v>-57.745345328454199</c:v>
                </c:pt>
                <c:pt idx="83">
                  <c:v>-57.684766945539401</c:v>
                </c:pt>
                <c:pt idx="84">
                  <c:v>-57.687477371939401</c:v>
                </c:pt>
                <c:pt idx="85">
                  <c:v>-57.700360532055498</c:v>
                </c:pt>
                <c:pt idx="86">
                  <c:v>-57.702667509069201</c:v>
                </c:pt>
                <c:pt idx="87">
                  <c:v>-57.747902342992901</c:v>
                </c:pt>
                <c:pt idx="88">
                  <c:v>-57.690584888379902</c:v>
                </c:pt>
                <c:pt idx="89">
                  <c:v>-57.632615161064699</c:v>
                </c:pt>
                <c:pt idx="90">
                  <c:v>-57.57537001955</c:v>
                </c:pt>
                <c:pt idx="91">
                  <c:v>-57.522030630805503</c:v>
                </c:pt>
                <c:pt idx="92">
                  <c:v>-57.549386634220902</c:v>
                </c:pt>
                <c:pt idx="93">
                  <c:v>-57.576138797530398</c:v>
                </c:pt>
                <c:pt idx="94">
                  <c:v>-57.589208379263802</c:v>
                </c:pt>
                <c:pt idx="95">
                  <c:v>-57.601924899233403</c:v>
                </c:pt>
                <c:pt idx="96">
                  <c:v>-57.547685901919003</c:v>
                </c:pt>
                <c:pt idx="97">
                  <c:v>-57.557196569693602</c:v>
                </c:pt>
                <c:pt idx="98">
                  <c:v>-57.5794890913443</c:v>
                </c:pt>
                <c:pt idx="99">
                  <c:v>-57.570044494303602</c:v>
                </c:pt>
                <c:pt idx="100">
                  <c:v>-57.570044494303602</c:v>
                </c:pt>
                <c:pt idx="101">
                  <c:v>-57.5672675154686</c:v>
                </c:pt>
                <c:pt idx="102">
                  <c:v>-57.622979200763702</c:v>
                </c:pt>
                <c:pt idx="103">
                  <c:v>-57.544860599220002</c:v>
                </c:pt>
                <c:pt idx="104">
                  <c:v>-57.542235649982601</c:v>
                </c:pt>
                <c:pt idx="105">
                  <c:v>-57.444175918175702</c:v>
                </c:pt>
                <c:pt idx="106">
                  <c:v>-57.439664859085298</c:v>
                </c:pt>
                <c:pt idx="107">
                  <c:v>-57.535668227773101</c:v>
                </c:pt>
                <c:pt idx="108">
                  <c:v>-57.615415906314297</c:v>
                </c:pt>
                <c:pt idx="109">
                  <c:v>-57.546829776989902</c:v>
                </c:pt>
                <c:pt idx="110">
                  <c:v>-57.605769635123302</c:v>
                </c:pt>
                <c:pt idx="111">
                  <c:v>-57.605769635123302</c:v>
                </c:pt>
                <c:pt idx="112">
                  <c:v>-57.542895038663502</c:v>
                </c:pt>
                <c:pt idx="113">
                  <c:v>-57.602222353027301</c:v>
                </c:pt>
                <c:pt idx="114">
                  <c:v>-57.592512588818003</c:v>
                </c:pt>
                <c:pt idx="115">
                  <c:v>-57.665156877309201</c:v>
                </c:pt>
                <c:pt idx="116">
                  <c:v>-57.579089107822</c:v>
                </c:pt>
                <c:pt idx="117">
                  <c:v>-57.550310807604099</c:v>
                </c:pt>
                <c:pt idx="118">
                  <c:v>-57.486811811762202</c:v>
                </c:pt>
                <c:pt idx="119">
                  <c:v>-57.427500965456503</c:v>
                </c:pt>
                <c:pt idx="120">
                  <c:v>-57.363661269493797</c:v>
                </c:pt>
                <c:pt idx="121">
                  <c:v>-57.267381490858902</c:v>
                </c:pt>
                <c:pt idx="122">
                  <c:v>-57.340890532053102</c:v>
                </c:pt>
                <c:pt idx="123">
                  <c:v>-57.222466663477803</c:v>
                </c:pt>
                <c:pt idx="124">
                  <c:v>-57.142433632994504</c:v>
                </c:pt>
                <c:pt idx="125">
                  <c:v>-57.104728712630497</c:v>
                </c:pt>
                <c:pt idx="126">
                  <c:v>-57.037934633225603</c:v>
                </c:pt>
                <c:pt idx="127">
                  <c:v>-57.027600026773897</c:v>
                </c:pt>
                <c:pt idx="128">
                  <c:v>-57.027600026773897</c:v>
                </c:pt>
                <c:pt idx="129">
                  <c:v>-57.0175896891026</c:v>
                </c:pt>
                <c:pt idx="130">
                  <c:v>-56.943723100717897</c:v>
                </c:pt>
                <c:pt idx="131">
                  <c:v>-56.876220770150297</c:v>
                </c:pt>
                <c:pt idx="132">
                  <c:v>-56.943723100717897</c:v>
                </c:pt>
                <c:pt idx="133">
                  <c:v>-56.956087316321501</c:v>
                </c:pt>
                <c:pt idx="134">
                  <c:v>-56.839397332233901</c:v>
                </c:pt>
                <c:pt idx="135">
                  <c:v>-56.7599555339281</c:v>
                </c:pt>
                <c:pt idx="136">
                  <c:v>-56.644354586223201</c:v>
                </c:pt>
                <c:pt idx="137">
                  <c:v>-56.621655741683199</c:v>
                </c:pt>
                <c:pt idx="138">
                  <c:v>-56.535574168157197</c:v>
                </c:pt>
                <c:pt idx="139">
                  <c:v>-56.521370047118999</c:v>
                </c:pt>
                <c:pt idx="140">
                  <c:v>-56.414606679191401</c:v>
                </c:pt>
                <c:pt idx="141">
                  <c:v>-56.327778772921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F1-4ED9-AAF9-ABD9407B1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7714095"/>
        <c:axId val="1837716591"/>
      </c:lineChart>
      <c:catAx>
        <c:axId val="18377140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37716591"/>
        <c:crosses val="autoZero"/>
        <c:auto val="1"/>
        <c:lblAlgn val="ctr"/>
        <c:lblOffset val="100"/>
        <c:noMultiLvlLbl val="0"/>
      </c:catAx>
      <c:valAx>
        <c:axId val="183771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71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17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02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통계적 특성을 이용하여 어떻게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AP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를 결정할 것인지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이해한 것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: </a:t>
                </a:r>
              </a:p>
              <a:p>
                <a:pPr lvl="2"/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저번 알고리즘은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AP-UE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의 모든 순서쌍을 고려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, 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그래서 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특정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UE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가 각각의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AP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에 연결해보는 경우의 수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구함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Problem Formulation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을 활용하여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time slot(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사용하는 시간 자원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)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을 구하는데 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예측된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Bandwidth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가 필요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함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3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time slot(</a:t>
                </a:r>
                <a:r>
                  <a:rPr lang="ko-KR" altLang="en-US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사용하는 시간 자원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𝑠𝑖𝑧𝑒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𝑜𝑓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𝑟𝑒𝑞𝑢𝑒𝑠𝑡𝑒𝑑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𝑠𝑒𝑔𝑚𝑒𝑛𝑡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𝑒𝑠𝑡𝑖𝑚𝑎𝑡𝑒𝑑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𝑏𝑎𝑛𝑑𝑤𝑖𝑑𝑡h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예측된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Bandwidth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의 경우 예측된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RSSI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로 모델화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예측된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RSSI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mean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과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variable</a:t>
                </a:r>
                <a:r>
                  <a:rPr lang="ko-KR" altLang="en-US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로 모델링</a:t>
                </a:r>
                <a:endParaRPr lang="en-US" altLang="ko-KR" b="1" dirty="0">
                  <a:solidFill>
                    <a:srgbClr val="FF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089227"/>
              </p:ext>
            </p:extLst>
          </p:nvPr>
        </p:nvGraphicFramePr>
        <p:xfrm>
          <a:off x="2828045" y="4221088"/>
          <a:ext cx="3510136" cy="187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통계적 특성을 이용하여 어떻게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AP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를 결정할 것인지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질문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저번에 세미나 때 언급한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Full Search(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각각의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AP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에 모두 연결하는 경우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 말고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 mean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과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variable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을 고려한 새로운 알고리즘 고안하는 의도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?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86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Fairness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에 대한 정리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Resource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가 충분할 때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, Resource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가 충분하지 않을 때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Utility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함수로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Log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함수로 정의한다면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, Utility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함수를 최대화 하는 것만으로도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Proportion Fairness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가 보장되지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Tahoma" panose="020B0604030504040204" pitchFamily="34" charset="0"/>
              </a:rPr>
              <a:t>않는 지</a:t>
            </a:r>
            <a:r>
              <a:rPr lang="en-US" altLang="ko-KR" smtClean="0">
                <a:solidFill>
                  <a:srgbClr val="000000"/>
                </a:solidFill>
                <a:cs typeface="Tahoma" panose="020B0604030504040204" pitchFamily="34" charset="0"/>
              </a:rPr>
              <a:t>?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1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79760</TotalTime>
  <Words>134</Words>
  <Application>Microsoft Office PowerPoint</Application>
  <PresentationFormat>화면 슬라이드 쇼(4:3)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4952</cp:revision>
  <cp:lastPrinted>2018-08-16T16:32:18Z</cp:lastPrinted>
  <dcterms:created xsi:type="dcterms:W3CDTF">2010-07-29T14:05:23Z</dcterms:created>
  <dcterms:modified xsi:type="dcterms:W3CDTF">2018-12-01T01:06:19Z</dcterms:modified>
</cp:coreProperties>
</file>