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819" r:id="rId2"/>
    <p:sldId id="820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64" d="100"/>
          <a:sy n="64" d="100"/>
        </p:scale>
        <p:origin x="20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70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1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643945" y="2120435"/>
            <a:ext cx="2944280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283220" y="2135138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Progress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2328315"/>
            <a:ext cx="3096344" cy="255990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1269" y="2328315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269" y="2328315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23879" y="2276872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024" y="2296219"/>
            <a:ext cx="61219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1269" y="4509120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87623" y="1530370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3964994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  <a:blipFill>
                <a:blip r:embed="rId3"/>
                <a:stretch>
                  <a:fillRect l="-1667" r="-83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  <a:blipFill>
                <a:blip r:embed="rId5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 26"/>
          <p:cNvSpPr/>
          <p:nvPr/>
        </p:nvSpPr>
        <p:spPr>
          <a:xfrm rot="10800000">
            <a:off x="1283220" y="256490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0" name="Picture 3" descr="C:\Users\dream\Desktop\cli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5404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  <a:blipFill>
                <a:blip r:embed="rId8"/>
                <a:stretch>
                  <a:fillRect l="-2500" r="-8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 31"/>
          <p:cNvSpPr/>
          <p:nvPr/>
        </p:nvSpPr>
        <p:spPr>
          <a:xfrm rot="10800000">
            <a:off x="1291269" y="474229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5854607" y="3087912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854607" y="4076363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3287" y="3497401"/>
            <a:ext cx="136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Where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7382044" y="3071407"/>
                <a:ext cx="2609512" cy="1186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Using </a:t>
                </a:r>
                <a:r>
                  <a:rPr lang="en-US" altLang="ko-KR" sz="12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constraints 2, 3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req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ko-KR" sz="1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kern="0" smtClean="0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e>
                            <m:sup>
                              <m:r>
                                <a:rPr lang="en-US" altLang="ko-KR" sz="1200" b="0" i="1" kern="0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200" kern="0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44" y="3071407"/>
                <a:ext cx="2609512" cy="1186159"/>
              </a:xfrm>
              <a:prstGeom prst="rect">
                <a:avLst/>
              </a:prstGeom>
              <a:blipFill>
                <a:blip r:embed="rId9"/>
                <a:stretch>
                  <a:fillRect l="-234" t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4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Progress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Research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Experiment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Tomorrow ~ Wednesday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GitHub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96322</TotalTime>
  <Words>25</Words>
  <Application>Microsoft Office PowerPoint</Application>
  <PresentationFormat>화면 슬라이드 쇼(4:3)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6737</cp:revision>
  <cp:lastPrinted>2018-08-16T16:32:18Z</cp:lastPrinted>
  <dcterms:created xsi:type="dcterms:W3CDTF">2010-07-29T14:05:23Z</dcterms:created>
  <dcterms:modified xsi:type="dcterms:W3CDTF">2019-07-01T00:56:55Z</dcterms:modified>
</cp:coreProperties>
</file>