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849" r:id="rId2"/>
    <p:sldId id="901" r:id="rId3"/>
    <p:sldId id="913" r:id="rId4"/>
    <p:sldId id="915" r:id="rId5"/>
    <p:sldId id="914" r:id="rId6"/>
    <p:sldId id="909" r:id="rId7"/>
    <p:sldId id="910" r:id="rId8"/>
    <p:sldId id="916" r:id="rId9"/>
    <p:sldId id="917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 autoAdjust="0"/>
    <p:restoredTop sz="83236" autoAdjust="0"/>
  </p:normalViewPr>
  <p:slideViewPr>
    <p:cSldViewPr>
      <p:cViewPr varScale="1">
        <p:scale>
          <a:sx n="73" d="100"/>
          <a:sy n="73" d="100"/>
        </p:scale>
        <p:origin x="118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14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12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12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112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98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29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929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98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&#48176;&#45229;_&#47928;&#51228;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2019-10-11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/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Multiple Path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Comparison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73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Knapsack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There are two knapsack problems</a:t>
                </a:r>
              </a:p>
              <a:p>
                <a:pPr lvl="1"/>
                <a:r>
                  <a:rPr lang="en-US" altLang="ko-KR" dirty="0" smtClean="0"/>
                  <a:t>0 / 1 Knapsack Problem</a:t>
                </a:r>
              </a:p>
              <a:p>
                <a:pPr lvl="2"/>
                <a:r>
                  <a:rPr lang="en-US" altLang="ko-KR" dirty="0"/>
                  <a:t>It takes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Fractional Knapsack Problem</a:t>
                </a:r>
              </a:p>
              <a:p>
                <a:pPr lvl="2"/>
                <a:r>
                  <a:rPr lang="en-US" altLang="ko-KR" dirty="0"/>
                  <a:t>It takes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/>
                  <a:t>However, there was no solution about </a:t>
                </a:r>
                <a:r>
                  <a:rPr lang="en-US" altLang="ko-KR" dirty="0" smtClean="0"/>
                  <a:t>MKP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 rotWithShape="1"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AutoShape 2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knapsack problem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Knapsack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307580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18" y="5991091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&lt;  </a:t>
            </a:r>
            <a:r>
              <a:rPr lang="en-US" altLang="ko-KR" sz="1000" dirty="0" smtClean="0">
                <a:hlinkClick r:id="rId5"/>
              </a:rPr>
              <a:t>https</a:t>
            </a:r>
            <a:r>
              <a:rPr lang="en-US" altLang="ko-KR" sz="1000" dirty="0">
                <a:hlinkClick r:id="rId5"/>
              </a:rPr>
              <a:t>://</a:t>
            </a:r>
            <a:r>
              <a:rPr lang="en-US" altLang="ko-KR" sz="1000" dirty="0" smtClean="0">
                <a:hlinkClick r:id="rId5"/>
              </a:rPr>
              <a:t>ko.wikipedia.org/wiki/</a:t>
            </a:r>
            <a:r>
              <a:rPr lang="ko-KR" altLang="en-US" sz="1000" dirty="0" smtClean="0">
                <a:hlinkClick r:id="rId5"/>
              </a:rPr>
              <a:t>배낭</a:t>
            </a:r>
            <a:r>
              <a:rPr lang="en-US" altLang="ko-KR" sz="1000" dirty="0" smtClean="0">
                <a:hlinkClick r:id="rId5"/>
              </a:rPr>
              <a:t>_</a:t>
            </a:r>
            <a:r>
              <a:rPr lang="ko-KR" altLang="en-US" sz="1000" dirty="0" smtClean="0">
                <a:hlinkClick r:id="rId5"/>
              </a:rPr>
              <a:t>문제</a:t>
            </a:r>
            <a:r>
              <a:rPr lang="en-US" altLang="ko-KR" sz="1000" dirty="0" smtClean="0"/>
              <a:t> 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02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</a:t>
            </a:r>
            <a:r>
              <a:rPr lang="en-US" altLang="ko-KR" dirty="0" smtClean="0"/>
              <a:t>Path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Using the idea of fractional knapsack </a:t>
                </a:r>
                <a:r>
                  <a:rPr lang="en-US" altLang="ko-KR" dirty="0" smtClean="0"/>
                  <a:t>problem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:r>
                  <a:rPr lang="en-US" altLang="ko-KR" dirty="0"/>
                  <a:t>necessary, a DASH client receives streaming service from the two APs with the same </a:t>
                </a:r>
                <a:r>
                  <a:rPr lang="en-US" altLang="ko-KR" dirty="0" smtClean="0"/>
                  <a:t>bitrate level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Basic Idea</a:t>
                </a:r>
              </a:p>
              <a:p>
                <a:pPr lvl="1"/>
                <a:r>
                  <a:rPr lang="en-US" altLang="ko-KR" dirty="0" smtClean="0"/>
                  <a:t>“</a:t>
                </a:r>
                <a:r>
                  <a:rPr lang="ko-KR" altLang="en-US" dirty="0" smtClean="0"/>
                  <a:t>가치</a:t>
                </a:r>
                <a:r>
                  <a:rPr lang="en-US" altLang="ko-KR" dirty="0" smtClean="0"/>
                  <a:t>(PSNR)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/ </a:t>
                </a:r>
                <a:r>
                  <a:rPr lang="ko-KR" altLang="en-US" dirty="0" smtClean="0"/>
                  <a:t>무게</a:t>
                </a:r>
                <a:r>
                  <a:rPr lang="en-US" altLang="ko-KR" dirty="0" smtClean="0"/>
                  <a:t>(Timeslot)”</a:t>
                </a:r>
                <a:r>
                  <a:rPr lang="ko-KR" altLang="en-US" dirty="0" smtClean="0"/>
                  <a:t>가 높은 물건을 먼저 가방에 배치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Timeslo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Bitrate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Level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Segment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Length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Available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Bandwidth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914400" lvl="2" indent="0">
                  <a:buNone/>
                </a:pP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가방 공간이 부족할 경우 다른 가방에 쪼개어 배치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4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b="1" dirty="0" smtClean="0"/>
                  <a:t>for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ue</a:t>
                </a:r>
                <a:r>
                  <a:rPr lang="en-US" altLang="ko-KR" dirty="0" smtClean="0"/>
                  <a:t> in range(</a:t>
                </a:r>
                <a:r>
                  <a:rPr lang="en-US" altLang="ko-KR" b="1" dirty="0" smtClean="0"/>
                  <a:t>NUM_UE</a:t>
                </a:r>
                <a:r>
                  <a:rPr lang="en-US" altLang="ko-KR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sz="2400" b="1" dirty="0" smtClean="0"/>
                  <a:t>for </a:t>
                </a:r>
                <a:r>
                  <a:rPr lang="en-US" altLang="ko-KR" sz="2400" dirty="0" err="1" smtClean="0"/>
                  <a:t>ap</a:t>
                </a:r>
                <a:r>
                  <a:rPr lang="en-US" altLang="ko-KR" sz="2400" dirty="0" smtClean="0"/>
                  <a:t> in range(</a:t>
                </a:r>
                <a:r>
                  <a:rPr lang="en-US" altLang="ko-KR" sz="2400" b="1" dirty="0" smtClean="0"/>
                  <a:t>NUM_AP</a:t>
                </a:r>
                <a:r>
                  <a:rPr lang="en-US" altLang="ko-KR" sz="2400" dirty="0" smtClean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sz="2400" dirty="0"/>
                  <a:t>	</a:t>
                </a:r>
                <a:r>
                  <a:rPr lang="en-US" altLang="ko-KR" sz="2400" dirty="0" err="1" smtClean="0"/>
                  <a:t>list.append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𝑷𝑺𝑵𝑹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𝑻𝒊𝒎𝒆𝒔𝒍𝒐𝒕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𝒖𝒆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ko-KR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𝒂𝒑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ue</a:t>
                </a:r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ap</a:t>
                </a:r>
                <a:r>
                  <a:rPr lang="en-US" altLang="ko-KR" sz="2400" dirty="0" smtClean="0"/>
                  <a:t>)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1" dirty="0" smtClean="0"/>
                  <a:t>sort</a:t>
                </a:r>
                <a:r>
                  <a:rPr lang="en-US" altLang="ko-KR" dirty="0" smtClean="0"/>
                  <a:t>(list, </a:t>
                </a:r>
                <a:r>
                  <a:rPr lang="ko-KR" altLang="en-US" dirty="0" smtClean="0"/>
                  <a:t>기준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𝑃𝑆𝑁𝑅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𝑇𝑖𝑚𝑒𝑠𝑙𝑜𝑡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𝑢𝑒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ko-KR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𝑎𝑝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b="1" dirty="0"/>
                  <a:t>w</a:t>
                </a:r>
                <a:r>
                  <a:rPr lang="en-US" altLang="ko-KR" b="1" dirty="0" smtClean="0"/>
                  <a:t>hile</a:t>
                </a:r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len</a:t>
                </a:r>
                <a:r>
                  <a:rPr lang="en-US" altLang="ko-KR" dirty="0" smtClean="0"/>
                  <a:t>(list) &gt; 0</a:t>
                </a:r>
              </a:p>
              <a:p>
                <a:pPr marL="457200" lvl="1" indent="0">
                  <a:buNone/>
                </a:pPr>
                <a:r>
                  <a:rPr lang="en-US" altLang="ko-KR" sz="2400" b="1" dirty="0" smtClean="0"/>
                  <a:t>for </a:t>
                </a:r>
                <a:r>
                  <a:rPr lang="en-US" altLang="ko-KR" sz="2400" dirty="0" err="1" smtClean="0"/>
                  <a:t>ue</a:t>
                </a:r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ap</a:t>
                </a:r>
                <a:r>
                  <a:rPr lang="en-US" altLang="ko-KR" sz="2400" dirty="0" smtClean="0"/>
                  <a:t> in list</a:t>
                </a:r>
              </a:p>
              <a:p>
                <a:pPr marL="457200" lvl="1" indent="0">
                  <a:buNone/>
                </a:pPr>
                <a:r>
                  <a:rPr lang="en-US" altLang="ko-KR" sz="2400" b="1" dirty="0" smtClean="0"/>
                  <a:t>	if </a:t>
                </a:r>
                <a:r>
                  <a:rPr lang="en-US" altLang="ko-KR" sz="2400" dirty="0" err="1" smtClean="0"/>
                  <a:t>ap</a:t>
                </a:r>
                <a:r>
                  <a:rPr lang="ko-KR" altLang="en-US" sz="2400" dirty="0" smtClean="0"/>
                  <a:t>에 충분한 </a:t>
                </a:r>
                <a:r>
                  <a:rPr lang="en-US" altLang="ko-KR" sz="2400" dirty="0" smtClean="0"/>
                  <a:t>timeslot</a:t>
                </a:r>
                <a:r>
                  <a:rPr lang="ko-KR" altLang="en-US" sz="2400" dirty="0" smtClean="0"/>
                  <a:t>이 있을 경우</a:t>
                </a:r>
                <a:endParaRPr lang="en-US" altLang="ko-KR" sz="24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b="1" dirty="0"/>
                  <a:t>	</a:t>
                </a:r>
                <a:r>
                  <a:rPr lang="en-US" altLang="ko-KR" dirty="0" err="1" smtClean="0"/>
                  <a:t>ue</a:t>
                </a:r>
                <a:r>
                  <a:rPr lang="ko-KR" altLang="en-US" dirty="0" smtClean="0"/>
                  <a:t>를 </a:t>
                </a:r>
                <a:r>
                  <a:rPr lang="en-US" altLang="ko-KR" dirty="0" err="1" smtClean="0"/>
                  <a:t>ap</a:t>
                </a:r>
                <a:r>
                  <a:rPr lang="ko-KR" altLang="en-US" dirty="0" smtClean="0"/>
                  <a:t>에 연결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b="1" dirty="0" smtClean="0"/>
                  <a:t>else</a:t>
                </a:r>
              </a:p>
              <a:p>
                <a:pPr marL="457200" lvl="1" indent="0">
                  <a:buNone/>
                </a:pPr>
                <a:r>
                  <a:rPr lang="en-US" altLang="ko-KR" b="1" dirty="0"/>
                  <a:t>		</a:t>
                </a:r>
                <a:r>
                  <a:rPr lang="en-US" altLang="ko-KR" b="1" dirty="0" smtClean="0"/>
                  <a:t>if </a:t>
                </a:r>
                <a:r>
                  <a:rPr lang="en-US" altLang="ko-KR" dirty="0" err="1" smtClean="0"/>
                  <a:t>ue</a:t>
                </a:r>
                <a:r>
                  <a:rPr lang="ko-KR" altLang="en-US" dirty="0" smtClean="0"/>
                  <a:t>가 연결할 수 있는 다른</a:t>
                </a:r>
                <a:r>
                  <a:rPr lang="en-US" altLang="ko-KR" dirty="0"/>
                  <a:t> </a:t>
                </a:r>
                <a:r>
                  <a:rPr lang="en-US" altLang="ko-KR" dirty="0" err="1" smtClean="0"/>
                  <a:t>ap</a:t>
                </a:r>
                <a:r>
                  <a:rPr lang="ko-KR" altLang="en-US" dirty="0" smtClean="0"/>
                  <a:t>가 있는 경우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	</a:t>
                </a:r>
                <a:r>
                  <a:rPr lang="en-US" altLang="ko-KR" dirty="0" err="1" smtClean="0"/>
                  <a:t>ue</a:t>
                </a:r>
                <a:r>
                  <a:rPr lang="ko-KR" altLang="en-US" dirty="0" smtClean="0"/>
                  <a:t>를 </a:t>
                </a:r>
                <a:r>
                  <a:rPr lang="ko-KR" altLang="en-US" dirty="0" err="1" smtClean="0"/>
                  <a:t>두개의</a:t>
                </a:r>
                <a:r>
                  <a:rPr lang="ko-KR" altLang="en-US" dirty="0" smtClean="0"/>
                  <a:t> </a:t>
                </a:r>
                <a:r>
                  <a:rPr lang="en-US" altLang="ko-KR" dirty="0" err="1" smtClean="0"/>
                  <a:t>ap</a:t>
                </a:r>
                <a:r>
                  <a:rPr lang="ko-KR" altLang="en-US" dirty="0" smtClean="0"/>
                  <a:t>에 연결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en-US" altLang="ko-KR" b="1" dirty="0" smtClean="0"/>
                  <a:t>else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		bitrate level</a:t>
                </a:r>
                <a:r>
                  <a:rPr lang="ko-KR" altLang="en-US" dirty="0" smtClean="0"/>
                  <a:t>을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ko-KR" altLang="en-US" dirty="0" smtClean="0"/>
                  <a:t>낮춤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963" t="-1765" b="-2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86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Setup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Clip: Bick Buck Bunny</a:t>
                </a:r>
              </a:p>
              <a:p>
                <a:r>
                  <a:rPr lang="en-US" altLang="ko-KR" dirty="0"/>
                  <a:t>PSNR: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6.4157∙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𝑏𝑖𝑡𝑟𝑎𝑡𝑒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+22.27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Bandwidth: N(2000, 500)</a:t>
                </a:r>
              </a:p>
              <a:p>
                <a:r>
                  <a:rPr lang="en-US" altLang="ko-KR" dirty="0"/>
                  <a:t>Bitrate level: {50, 400, 800, 1200, 2000} kbps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8229600" cy="5184775"/>
              </a:xfrm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9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/>
              <a:t>UE: </a:t>
            </a:r>
            <a:r>
              <a:rPr lang="en-US" altLang="ko-KR" dirty="0" smtClean="0"/>
              <a:t>8, </a:t>
            </a:r>
            <a:r>
              <a:rPr lang="en-US" altLang="ko-KR" dirty="0"/>
              <a:t>AP: </a:t>
            </a:r>
            <a:r>
              <a:rPr lang="en-US" altLang="ko-KR" dirty="0" smtClean="0"/>
              <a:t>3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604769"/>
              </p:ext>
            </p:extLst>
          </p:nvPr>
        </p:nvGraphicFramePr>
        <p:xfrm>
          <a:off x="533400" y="1627188"/>
          <a:ext cx="8077199" cy="3604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Multipath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39.91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DQN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39.221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40.25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39.93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0.018931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0.02274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0.02405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0.02311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0.02518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0.02297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0.02353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0.00657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0.02446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38.718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39.93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38.52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0.007258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0.00603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0.00597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0.00991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0.00632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0.00708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0.00598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0.00816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MTHM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39.065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Greedy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38.321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38.46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37.66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35.995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34.86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35.58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36.55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33.89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36.31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0.00006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0.00007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39.895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40.69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37.83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40.69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Time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123.556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226.8622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138.8807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22.8827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106.9907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117.9842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279.7887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42.44457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92.78152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5.65032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201.2945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Ideal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PSNR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40.538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40.95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41.89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39.42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41.17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37.83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41.51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Advantage of Fractional Knapsack Problem</a:t>
            </a:r>
          </a:p>
          <a:p>
            <a:pPr lvl="1"/>
            <a:r>
              <a:rPr lang="en-US" altLang="ko-KR" dirty="0" smtClean="0"/>
              <a:t>Request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Multipath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DQN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41336"/>
              </p:ext>
            </p:extLst>
          </p:nvPr>
        </p:nvGraphicFramePr>
        <p:xfrm>
          <a:off x="1763688" y="1916832"/>
          <a:ext cx="6096000" cy="504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5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6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UE 7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800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1200 kbps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17733"/>
              </p:ext>
            </p:extLst>
          </p:nvPr>
        </p:nvGraphicFramePr>
        <p:xfrm>
          <a:off x="1763688" y="2996952"/>
          <a:ext cx="6480720" cy="9719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 5 (50 kbps) UE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7 (1200 kbps) UE 6 (400kbps)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0.90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4 (800 kbps) UE 2 (1200 kbps) UE 3 (1200 kbps, 0.77 %) UE 1 (400 kbps)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 smtClean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ko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 0 (1200 kbps)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</a:rPr>
                        <a:t> UE 3  (1200 kbps, 99.23 %) 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36642"/>
              </p:ext>
            </p:extLst>
          </p:nvPr>
        </p:nvGraphicFramePr>
        <p:xfrm>
          <a:off x="1763688" y="4509120"/>
          <a:ext cx="6480720" cy="864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 0 (800 kbps) UE 1 (800 kbps)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1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 3 (400 kbps) UE 5 (50 kbps) UE 6 (400 kbps)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AP 2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UE 2 (400 kbps) UE 4 (800 kbps) UE 7 (800 kbps)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847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Scheduling Issue in real system</a:t>
            </a:r>
          </a:p>
          <a:p>
            <a:pPr lvl="1"/>
            <a:r>
              <a:rPr lang="en-US" altLang="ko-KR" smtClean="0"/>
              <a:t>MPMTP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Implements multi-path based system</a:t>
            </a:r>
          </a:p>
          <a:p>
            <a:pPr lvl="1"/>
            <a:r>
              <a:rPr lang="en-US" altLang="ko-KR" dirty="0" smtClean="0"/>
              <a:t>Each UE has two network interfaces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6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115299</TotalTime>
  <Words>512</Words>
  <Application>Microsoft Office PowerPoint</Application>
  <PresentationFormat>화면 슬라이드 쇼(4:3)</PresentationFormat>
  <Paragraphs>315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2019-10-11</vt:lpstr>
      <vt:lpstr>Contents</vt:lpstr>
      <vt:lpstr>Knapsack Problem</vt:lpstr>
      <vt:lpstr>Multiple Path</vt:lpstr>
      <vt:lpstr>Algorithm</vt:lpstr>
      <vt:lpstr>Comparison</vt:lpstr>
      <vt:lpstr>Comparison</vt:lpstr>
      <vt:lpstr>Comparison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MCNL_PPTX</cp:lastModifiedBy>
  <cp:revision>8773</cp:revision>
  <cp:lastPrinted>2018-08-16T16:32:18Z</cp:lastPrinted>
  <dcterms:created xsi:type="dcterms:W3CDTF">2010-07-29T14:05:23Z</dcterms:created>
  <dcterms:modified xsi:type="dcterms:W3CDTF">2019-10-11T04:25:20Z</dcterms:modified>
</cp:coreProperties>
</file>