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679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109" d="100"/>
          <a:sy n="109" d="100"/>
        </p:scale>
        <p:origin x="33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731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Fairness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Related reference</a:t>
            </a:r>
          </a:p>
          <a:p>
            <a:pPr lvl="1"/>
            <a:r>
              <a:rPr lang="en-US" altLang="ko-KR" dirty="0"/>
              <a:t>Utility, Fairness and Rate Allocation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Min-max fairness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Max-min fairness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의 반대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큰 값을 낮춤으로써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Fairness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조절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Propositional fairness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의 경우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utility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사용을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log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로 하는데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Min-max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의 경우 정해진 것이 없음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Utility Function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으로 사용할 경우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Bitrate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가 일정 수준 이상 되면 느끼는 퀄리티 증가 폭이 감소 하여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Log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함수 사용 고려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2"/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313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77346</TotalTime>
  <Words>58</Words>
  <Application>Microsoft Office PowerPoint</Application>
  <PresentationFormat>화면 슬라이드 쇼(4:3)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Tahoma</vt:lpstr>
      <vt:lpstr>Wingdings</vt:lpstr>
      <vt:lpstr>pres</vt:lpstr>
      <vt:lpstr>Fairness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4696</cp:revision>
  <cp:lastPrinted>2018-08-16T16:32:18Z</cp:lastPrinted>
  <dcterms:created xsi:type="dcterms:W3CDTF">2010-07-29T14:05:23Z</dcterms:created>
  <dcterms:modified xsi:type="dcterms:W3CDTF">2018-11-12T14:49:27Z</dcterms:modified>
</cp:coreProperties>
</file>