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577" r:id="rId2"/>
    <p:sldId id="574" r:id="rId3"/>
    <p:sldId id="596" r:id="rId4"/>
    <p:sldId id="597" r:id="rId5"/>
    <p:sldId id="599" r:id="rId6"/>
    <p:sldId id="598" r:id="rId7"/>
    <p:sldId id="589" r:id="rId8"/>
    <p:sldId id="590" r:id="rId9"/>
    <p:sldId id="595" r:id="rId10"/>
    <p:sldId id="592" r:id="rId11"/>
    <p:sldId id="593" r:id="rId12"/>
    <p:sldId id="594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>
        <p:scale>
          <a:sx n="75" d="100"/>
          <a:sy n="75" d="100"/>
        </p:scale>
        <p:origin x="-677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err="1" smtClean="0">
                <a:sym typeface="굴림" pitchFamily="50" charset="-127"/>
              </a:rPr>
              <a:t>QoE</a:t>
            </a:r>
            <a:r>
              <a:rPr kumimoji="0" lang="ko-KR" altLang="en-US" kern="0" dirty="0" smtClean="0">
                <a:sym typeface="굴림" pitchFamily="50" charset="-127"/>
              </a:rPr>
              <a:t>에 대한 정의도 없음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Survey</a:t>
            </a:r>
            <a:r>
              <a:rPr kumimoji="0" lang="ko-KR" altLang="en-US" kern="0" dirty="0" smtClean="0">
                <a:sym typeface="굴림" pitchFamily="50" charset="-127"/>
              </a:rPr>
              <a:t>도 부족함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다른 논문에서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smtClean="0">
                <a:sym typeface="굴림" pitchFamily="50" charset="-127"/>
              </a:rPr>
              <a:t>multiple </a:t>
            </a:r>
            <a:r>
              <a:rPr kumimoji="0" lang="en-US" altLang="ko-KR" kern="0" baseline="0" dirty="0" err="1" smtClean="0">
                <a:sym typeface="굴림" pitchFamily="50" charset="-127"/>
              </a:rPr>
              <a:t>WiFi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가져와서 설명할 필요도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어떤 어려움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이슈들이 있기에 </a:t>
            </a: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으로 </a:t>
            </a:r>
            <a:r>
              <a:rPr kumimoji="0" lang="en-US" altLang="ko-KR" kern="0" baseline="0" dirty="0" smtClean="0">
                <a:sym typeface="굴림" pitchFamily="50" charset="-127"/>
              </a:rPr>
              <a:t>AP</a:t>
            </a:r>
            <a:r>
              <a:rPr kumimoji="0" lang="ko-KR" altLang="en-US" kern="0" baseline="0" dirty="0" smtClean="0">
                <a:sym typeface="굴림" pitchFamily="50" charset="-127"/>
              </a:rPr>
              <a:t>를 관리하는 지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통신사는 실제로 이렇게 하고 있다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Related work </a:t>
            </a:r>
            <a:r>
              <a:rPr kumimoji="0" lang="ko-KR" altLang="en-US" kern="0" baseline="0" dirty="0" smtClean="0">
                <a:sym typeface="굴림" pitchFamily="50" charset="-127"/>
              </a:rPr>
              <a:t>좀 뽑아놓아야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err="1" smtClean="0">
                <a:sym typeface="굴림" pitchFamily="50" charset="-127"/>
              </a:rPr>
              <a:t>그런데에서는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err="1" smtClean="0">
                <a:sym typeface="굴림" pitchFamily="50" charset="-127"/>
              </a:rPr>
              <a:t>QoE</a:t>
            </a:r>
            <a:r>
              <a:rPr kumimoji="0" lang="ko-KR" altLang="en-US" kern="0" baseline="0" dirty="0" smtClean="0">
                <a:sym typeface="굴림" pitchFamily="50" charset="-127"/>
              </a:rPr>
              <a:t>를 어떻게 쓰고 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로드벨런싱을</a:t>
            </a:r>
            <a:r>
              <a:rPr kumimoji="0" lang="ko-KR" altLang="en-US" kern="0" baseline="0" dirty="0" smtClean="0">
                <a:sym typeface="굴림" pitchFamily="50" charset="-127"/>
              </a:rPr>
              <a:t> 어떻게 하고 잇는지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목표 </a:t>
            </a:r>
            <a:r>
              <a:rPr kumimoji="0" lang="en-US" altLang="ko-KR" kern="0" baseline="0" dirty="0" smtClean="0">
                <a:sym typeface="굴림" pitchFamily="50" charset="-127"/>
              </a:rPr>
              <a:t>-&gt;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두가지</a:t>
            </a:r>
            <a:r>
              <a:rPr kumimoji="0" lang="ko-KR" altLang="en-US" kern="0" baseline="0" dirty="0" smtClean="0">
                <a:sym typeface="굴림" pitchFamily="50" charset="-127"/>
              </a:rPr>
              <a:t> 목표가 아니라 두 가지 방법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멀티플</a:t>
            </a:r>
            <a:r>
              <a:rPr kumimoji="0" lang="ko-KR" altLang="en-US" kern="0" dirty="0" smtClean="0">
                <a:sym typeface="굴림" pitchFamily="50" charset="-127"/>
              </a:rPr>
              <a:t> 네트워크나 비디오 </a:t>
            </a:r>
            <a:r>
              <a:rPr kumimoji="0" lang="ko-KR" altLang="en-US" kern="0" dirty="0" err="1" smtClean="0">
                <a:sym typeface="굴림" pitchFamily="50" charset="-127"/>
              </a:rPr>
              <a:t>스트리밍</a:t>
            </a:r>
            <a:r>
              <a:rPr kumimoji="0" lang="ko-KR" altLang="en-US" kern="0" dirty="0" smtClean="0">
                <a:sym typeface="굴림" pitchFamily="50" charset="-127"/>
              </a:rPr>
              <a:t> 갑자기 말하면 </a:t>
            </a:r>
            <a:r>
              <a:rPr kumimoji="0" lang="ko-KR" altLang="en-US" kern="0" dirty="0" err="1" smtClean="0">
                <a:sym typeface="굴림" pitchFamily="50" charset="-127"/>
              </a:rPr>
              <a:t>와닫지</a:t>
            </a:r>
            <a:r>
              <a:rPr kumimoji="0" lang="ko-KR" altLang="en-US" kern="0" dirty="0" smtClean="0">
                <a:sym typeface="굴림" pitchFamily="50" charset="-127"/>
              </a:rPr>
              <a:t> 않음 </a:t>
            </a:r>
            <a:r>
              <a:rPr kumimoji="0" lang="en-US" altLang="ko-KR" kern="0" dirty="0" smtClean="0">
                <a:sym typeface="굴림" pitchFamily="50" charset="-127"/>
              </a:rPr>
              <a:t>-&gt; </a:t>
            </a:r>
            <a:r>
              <a:rPr kumimoji="0" lang="ko-KR" altLang="en-US" kern="0" dirty="0" smtClean="0">
                <a:sym typeface="굴림" pitchFamily="50" charset="-127"/>
              </a:rPr>
              <a:t>관련 배경을 설명해줘야</a:t>
            </a:r>
            <a:r>
              <a:rPr kumimoji="0" lang="en-US" altLang="ko-KR" kern="0" dirty="0" smtClean="0">
                <a:sym typeface="굴림" pitchFamily="50" charset="-127"/>
              </a:rPr>
              <a:t>…(</a:t>
            </a:r>
            <a:r>
              <a:rPr kumimoji="0" lang="ko-KR" altLang="en-US" kern="0" dirty="0" smtClean="0">
                <a:sym typeface="굴림" pitchFamily="50" charset="-127"/>
              </a:rPr>
              <a:t>전에</a:t>
            </a:r>
            <a:r>
              <a:rPr kumimoji="0" lang="en-US" altLang="ko-KR" kern="0" dirty="0" smtClean="0">
                <a:sym typeface="굴림" pitchFamily="50" charset="-127"/>
              </a:rPr>
              <a:t>)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maximize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in video streaming over multiple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WiFi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networks with SDN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total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Load Balancing</a:t>
            </a:r>
            <a:endParaRPr lang="en-US" altLang="ko-KR" sz="16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minimum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for each user</a:t>
            </a: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Clients respond to it with </a:t>
            </a:r>
            <a:r>
              <a:rPr lang="en-US" altLang="ko-KR" sz="1600" b="1" dirty="0" err="1">
                <a:solidFill>
                  <a:srgbClr val="FF0000"/>
                </a:solidFill>
              </a:rPr>
              <a:t>ofp_port_stats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message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6119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6073551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79912" y="4077072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7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available bandwidth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Define bandwidth as </a:t>
            </a:r>
            <a:r>
              <a:rPr lang="en-US" altLang="ko-KR" sz="1600" b="1" kern="0" dirty="0" err="1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rx_bytes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/ time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6119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6073551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4077072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6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593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Formulation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Load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𝐿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𝐴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𝑣𝑎𝑖𝑙𝑎𝑏𝑙𝑒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𝐵𝑎𝑛𝑑𝑤𝑖𝑑𝑡h</m:t>
                          </m:r>
                        </m:num>
                        <m:den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𝑇𝑜𝑡𝑎𝑙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𝐵𝑎𝑛𝑑𝑤𝑖𝑑𝑡h</m:t>
                          </m:r>
                        </m:den>
                      </m:f>
                    </m:oMath>
                  </m:oMathPara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8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MDP</a:t>
                </a: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State:			Bandwidth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Action:			Change AP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Transition Probability:	variance distribution of load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Discount Factor:	</a:t>
                </a:r>
                <a14:m>
                  <m:oMath xmlns:m="http://schemas.openxmlformats.org/officeDocument/2006/math"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𝛾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Reward:		Jain Fairness Index</a:t>
                </a:r>
              </a:p>
              <a:p>
                <a:pPr marL="3432600" lvl="8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R</m:t>
                    </m:r>
                    <m:r>
                      <a:rPr lang="en-US" altLang="ko-KR" sz="2000" b="0" i="0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𝐿</m:t>
                                </m:r>
                              </m:e>
                            </m:nary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8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Maximum Bitrate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?</a:t>
                </a:r>
              </a:p>
              <a:p>
                <a:pPr marL="3432600" lvl="8" fontAlgn="t">
                  <a:spcBef>
                    <a:spcPct val="20000"/>
                  </a:spcBef>
                  <a:buClr>
                    <a:srgbClr val="A20000"/>
                  </a:buClr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5931817"/>
              </a:xfrm>
              <a:prstGeom prst="rect">
                <a:avLst/>
              </a:prstGeom>
              <a:blipFill rotWithShape="1">
                <a:blip r:embed="rId3"/>
                <a:stretch>
                  <a:fillRect l="-1022" t="-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오른쪽 화살표 34"/>
          <p:cNvSpPr/>
          <p:nvPr/>
        </p:nvSpPr>
        <p:spPr>
          <a:xfrm rot="8082756">
            <a:off x="2711375" y="3403509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른쪽 화살표 30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9849984">
            <a:off x="4399473" y="4534480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오른쪽 화살표 97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오른쪽 화살표 99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오른쪽 화살표 104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collects information from clients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APs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adjustment,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Buffer state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adjustment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does SDN controller do Load Balancing?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New client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 added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Average bandwidth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per total bandwidth is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very small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 specific client is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disconnected</a:t>
            </a:r>
          </a:p>
        </p:txBody>
      </p:sp>
    </p:spTree>
    <p:extLst>
      <p:ext uri="{BB962C8B-B14F-4D97-AF65-F5344CB8AC3E}">
        <p14:creationId xmlns:p14="http://schemas.microsoft.com/office/powerpoint/2010/main" val="3116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64559</TotalTime>
  <Words>310</Words>
  <Application>Microsoft Office PowerPoint</Application>
  <PresentationFormat>화면 슬라이드 쇼(4:3)</PresentationFormat>
  <Paragraphs>125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pres</vt:lpstr>
      <vt:lpstr>Goal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2351</cp:revision>
  <cp:lastPrinted>2018-05-17T20:14:53Z</cp:lastPrinted>
  <dcterms:created xsi:type="dcterms:W3CDTF">2010-07-29T14:05:23Z</dcterms:created>
  <dcterms:modified xsi:type="dcterms:W3CDTF">2018-07-04T15:34:26Z</dcterms:modified>
</cp:coreProperties>
</file>