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660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>
        <p:scale>
          <a:sx n="100" d="100"/>
          <a:sy n="100" d="100"/>
        </p:scale>
        <p:origin x="-974" y="5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77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Algorithm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5" y="1135063"/>
            <a:ext cx="82089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Algorithm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For a in AP: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257300" lvl="2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If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Max_timeslot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&lt;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a.timeslot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: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714500" lvl="3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Max_timeslot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=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a.timeslot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257300" lvl="2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If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Max_rssi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&lt;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a.rssi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:</a:t>
            </a:r>
          </a:p>
          <a:p>
            <a:pPr marL="1714500" lvl="3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Max_rssi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=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a.rssi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714500" lvl="3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Max_ap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=  a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Max_timeslot</a:t>
            </a: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을 가지고 다운로드 가능한 </a:t>
            </a:r>
            <a:r>
              <a:rPr lang="en-US" altLang="ko-KR" sz="20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vail_b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itrate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계산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If |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Avail_bitrate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–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eq_bitrate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| 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&lt;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threshold :</a:t>
            </a:r>
          </a:p>
          <a:p>
            <a:pPr marL="1257300" lvl="2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Handover </a:t>
            </a: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없이 계산한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Bitrate </a:t>
            </a: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사용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Else :</a:t>
            </a:r>
          </a:p>
          <a:p>
            <a:pPr marL="1257300" lvl="2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Max_ap</a:t>
            </a: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에서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Knapsack </a:t>
            </a: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알고리즘을 통한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handover</a:t>
            </a:r>
            <a:r>
              <a:rPr lang="ko-KR" altLang="en-US" sz="2000" kern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72321</TotalTime>
  <Words>57</Words>
  <Application>Microsoft Office PowerPoint</Application>
  <PresentationFormat>화면 슬라이드 쇼(4:3)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pres</vt:lpstr>
      <vt:lpstr>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4091</cp:revision>
  <cp:lastPrinted>2018-08-16T16:32:18Z</cp:lastPrinted>
  <dcterms:created xsi:type="dcterms:W3CDTF">2010-07-29T14:05:23Z</dcterms:created>
  <dcterms:modified xsi:type="dcterms:W3CDTF">2018-09-27T17:30:05Z</dcterms:modified>
</cp:coreProperties>
</file>