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793" r:id="rId2"/>
    <p:sldId id="794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109" d="100"/>
          <a:sy n="109" d="100"/>
        </p:scale>
        <p:origin x="3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5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74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Input &lt;&lt; output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65070" y="3343118"/>
            <a:ext cx="1491306" cy="661946"/>
            <a:chOff x="6465070" y="3005477"/>
            <a:chExt cx="1491306" cy="661946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6769358" y="3005477"/>
              <a:ext cx="93968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06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 of State &lt;&lt; </a:t>
            </a:r>
            <a:r>
              <a:rPr lang="en-US" altLang="ko-KR" b="1" dirty="0" smtClean="0">
                <a:solidFill>
                  <a:srgbClr val="FF0000"/>
                </a:solidFill>
              </a:rPr>
              <a:t># of 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Input &lt;&lt; output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6769358" y="3343118"/>
            <a:ext cx="93968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Only </a:t>
            </a:r>
            <a:r>
              <a:rPr lang="en-US" altLang="ko-KR" b="1" dirty="0" smtClean="0">
                <a:solidFill>
                  <a:srgbClr val="FF0000"/>
                </a:solidFill>
              </a:rPr>
              <a:t>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UE or </a:t>
            </a:r>
            <a:r>
              <a:rPr lang="en-US" altLang="ko-KR" b="1" dirty="0" smtClean="0">
                <a:solidFill>
                  <a:srgbClr val="FF0000"/>
                </a:solidFill>
              </a:rPr>
              <a:t>a few</a:t>
            </a:r>
            <a:r>
              <a:rPr lang="ko-KR" altLang="en-US" dirty="0" smtClean="0"/>
              <a:t> </a:t>
            </a:r>
            <a:r>
              <a:rPr lang="en-US" altLang="ko-KR" dirty="0" smtClean="0"/>
              <a:t>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91677</TotalTime>
  <Words>101</Words>
  <Application>Microsoft Office PowerPoint</Application>
  <PresentationFormat>화면 슬라이드 쇼(4:3)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Wingdings</vt:lpstr>
      <vt:lpstr>pres</vt:lpstr>
      <vt:lpstr>Neural Network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6293</cp:revision>
  <cp:lastPrinted>2018-08-16T16:32:18Z</cp:lastPrinted>
  <dcterms:created xsi:type="dcterms:W3CDTF">2010-07-29T14:05:23Z</dcterms:created>
  <dcterms:modified xsi:type="dcterms:W3CDTF">2019-04-20T00:59:09Z</dcterms:modified>
</cp:coreProperties>
</file>