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handoutMasterIdLst>
    <p:handoutMasterId r:id="rId9"/>
  </p:handoutMasterIdLst>
  <p:sldIdLst>
    <p:sldId id="849" r:id="rId2"/>
    <p:sldId id="1194" r:id="rId3"/>
    <p:sldId id="1197" r:id="rId4"/>
    <p:sldId id="1199" r:id="rId5"/>
    <p:sldId id="1200" r:id="rId6"/>
    <p:sldId id="933" r:id="rId7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3426" autoAdjust="0"/>
  </p:normalViewPr>
  <p:slideViewPr>
    <p:cSldViewPr>
      <p:cViewPr varScale="1">
        <p:scale>
          <a:sx n="81" d="100"/>
          <a:sy n="81" d="100"/>
        </p:scale>
        <p:origin x="-145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41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41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41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87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2019-12-30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Deriving root</a:t>
                </a:r>
              </a:p>
              <a:p>
                <a:pPr lvl="1"/>
                <a:r>
                  <a:rPr lang="en-US" altLang="ko-KR" dirty="0" smtClean="0"/>
                  <a:t>Some functions </a:t>
                </a:r>
                <a:r>
                  <a:rPr lang="en-US" altLang="ko-KR" dirty="0" smtClean="0"/>
                  <a:t>are</a:t>
                </a:r>
                <a:r>
                  <a:rPr lang="en-US" altLang="ko-KR" dirty="0" smtClean="0"/>
                  <a:t> easy to derive root</a:t>
                </a:r>
              </a:p>
              <a:p>
                <a:pPr lvl="2"/>
                <a:r>
                  <a:rPr lang="en-US" altLang="ko-KR" dirty="0"/>
                  <a:t>Ex</a:t>
                </a:r>
                <a:r>
                  <a:rPr lang="en-US" altLang="ko-KR" dirty="0" smtClean="0"/>
                  <a:t>ample: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−3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+2=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−2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 smtClean="0"/>
                  <a:t>However, there are complicate functions</a:t>
                </a:r>
              </a:p>
              <a:p>
                <a:pPr lvl="2"/>
                <a:r>
                  <a:rPr lang="en-US" altLang="ko-KR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15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+2</m:t>
                    </m:r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To derive root, need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iterative process</a:t>
                </a:r>
              </a:p>
              <a:p>
                <a:pPr lvl="2"/>
                <a:r>
                  <a:rPr lang="en-US" altLang="ko-KR" dirty="0" smtClean="0"/>
                  <a:t>Difficult to derive exact solution</a:t>
                </a:r>
              </a:p>
              <a:p>
                <a:pPr lvl="2"/>
                <a:r>
                  <a:rPr lang="en-US" altLang="ko-KR" dirty="0" smtClean="0"/>
                  <a:t>There are bisection method, gradient method, </a:t>
                </a:r>
                <a:r>
                  <a:rPr lang="en-US" altLang="ko-KR" dirty="0" err="1" smtClean="0"/>
                  <a:t>etc</a:t>
                </a:r>
                <a:r>
                  <a:rPr lang="en-US" altLang="ko-KR" dirty="0" smtClean="0"/>
                  <a:t>…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26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id="{2600DCD1-323E-44E8-A446-9B1C920BF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8864" y="1052736"/>
                <a:ext cx="8229600" cy="51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dirty="0"/>
                  <a:t>Application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=0,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sSubSup>
                          <m:sSubSup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𝒔𝒆𝒓𝒗𝒊𝒄𝒆</m:t>
                            </m:r>
                          </m:sup>
                        </m:sSubSup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𝒔𝒆𝒓𝒗𝒊𝒄𝒆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=0,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using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𝑀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𝑙𝑜𝑔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   </a:t>
                </a:r>
              </a:p>
              <a:p>
                <a:pPr lvl="1"/>
                <a:endParaRPr lang="en-US" altLang="ko-KR" i="1" dirty="0">
                  <a:latin typeface="Cambria Math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𝑠𝑒𝑔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𝑏𝑤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𝑒𝑠𝑡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ko-KR" altLang="en-US" dirty="0"/>
              </a:p>
              <a:p>
                <a:pPr lvl="1"/>
                <a:endParaRPr lang="en-US" altLang="ko-KR" kern="0" dirty="0"/>
              </a:p>
              <a:p>
                <a:pPr lvl="1"/>
                <a:endParaRPr lang="ko-KR" altLang="en-US" kern="0" dirty="0"/>
              </a:p>
            </p:txBody>
          </p:sp>
        </mc:Choice>
        <mc:Fallback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00DCD1-323E-44E8-A446-9B1C920B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864" y="1052736"/>
                <a:ext cx="8229600" cy="5184775"/>
              </a:xfrm>
              <a:prstGeom prst="rect">
                <a:avLst/>
              </a:prstGeom>
              <a:blipFill rotWithShape="1">
                <a:blip r:embed="rId3"/>
                <a:stretch>
                  <a:fillRect l="-519" t="-1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KKT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62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id="{2600DCD1-323E-44E8-A446-9B1C920BF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8864" y="1052736"/>
                <a:ext cx="8229600" cy="51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dirty="0" smtClean="0"/>
                  <a:t>Application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=0,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b="1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𝑠𝑒𝑔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𝑏𝑤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𝑒𝑠𝑡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 smtClean="0">
                  <a:latin typeface="Cambria Math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endParaRPr lang="en-US" altLang="ko-KR" i="1" dirty="0" smtClean="0">
                  <a:latin typeface="Cambria Math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kern="0" dirty="0"/>
              </a:p>
              <a:p>
                <a:pPr lvl="1"/>
                <a:endParaRPr lang="ko-KR" altLang="en-US" kern="0" dirty="0"/>
              </a:p>
            </p:txBody>
          </p:sp>
        </mc:Choice>
        <mc:Fallback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00DCD1-323E-44E8-A446-9B1C920B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864" y="1052736"/>
                <a:ext cx="8229600" cy="5184775"/>
              </a:xfrm>
              <a:prstGeom prst="rect">
                <a:avLst/>
              </a:prstGeom>
              <a:blipFill rotWithShape="1">
                <a:blip r:embed="rId3"/>
                <a:stretch>
                  <a:fillRect l="-519" t="-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KKT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56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id="{2600DCD1-323E-44E8-A446-9B1C920BF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8864" y="1052736"/>
                <a:ext cx="8229600" cy="51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dirty="0" smtClean="0"/>
                  <a:t>Application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sSubSup>
                          <m:sSubSup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𝒔𝒆𝒓𝒗𝒊𝒄𝒆</m:t>
                            </m:r>
                          </m:sup>
                        </m:sSubSup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𝒔𝒆𝒓𝒗𝒊𝒄𝒆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=0,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</m:oMath>
                </a14:m>
                <a:endParaRPr lang="en-US" altLang="ko-KR" b="1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To 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, using bisection method</a:t>
                </a:r>
                <a:endParaRPr lang="ko-KR" altLang="en-US" dirty="0"/>
              </a:p>
              <a:p>
                <a:pPr lvl="2"/>
                <a:r>
                  <a:rPr lang="en-US" altLang="ko-KR" kern="0" dirty="0"/>
                  <a:t>lower bound: min bitrate level in MPD</a:t>
                </a:r>
              </a:p>
              <a:p>
                <a:pPr lvl="2"/>
                <a:r>
                  <a:rPr lang="en-US" altLang="ko-KR" kern="0" dirty="0"/>
                  <a:t>upper bound: max bitrate level in MPD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 smtClean="0"/>
                  <a:t>If decided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kern="0" dirty="0"/>
              </a:p>
              <a:p>
                <a:pPr lvl="2"/>
                <a:r>
                  <a:rPr lang="en-US" altLang="ko-KR" kern="0" dirty="0" smtClean="0"/>
                  <a:t>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kern="0" dirty="0" smtClean="0"/>
                  <a:t>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=0,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2"/>
                <a:endParaRPr lang="en-US" altLang="ko-KR" kern="0" dirty="0" smtClean="0"/>
              </a:p>
            </p:txBody>
          </p:sp>
        </mc:Choice>
        <mc:Fallback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00DCD1-323E-44E8-A446-9B1C920B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864" y="1052736"/>
                <a:ext cx="8229600" cy="5184775"/>
              </a:xfrm>
              <a:prstGeom prst="rect">
                <a:avLst/>
              </a:prstGeom>
              <a:blipFill rotWithShape="1">
                <a:blip r:embed="rId3"/>
                <a:stretch>
                  <a:fillRect l="-519" t="-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KKT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2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Complement algorithm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Future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5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122888</TotalTime>
  <Words>632</Words>
  <Application>Microsoft Office PowerPoint</Application>
  <PresentationFormat>화면 슬라이드 쇼(4:3)</PresentationFormat>
  <Paragraphs>55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pres</vt:lpstr>
      <vt:lpstr>Research   Jae Jun Ha  Media Computing and Networking Laboratory POSTCH  2019-12-30</vt:lpstr>
      <vt:lpstr>Root</vt:lpstr>
      <vt:lpstr>KKT Condition</vt:lpstr>
      <vt:lpstr>KKT Condition</vt:lpstr>
      <vt:lpstr>KKT Condition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9353</cp:revision>
  <cp:lastPrinted>2018-08-16T16:32:18Z</cp:lastPrinted>
  <dcterms:created xsi:type="dcterms:W3CDTF">2010-07-29T14:05:23Z</dcterms:created>
  <dcterms:modified xsi:type="dcterms:W3CDTF">2019-12-30T00:32:00Z</dcterms:modified>
</cp:coreProperties>
</file>