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handoutMasterIdLst>
    <p:handoutMasterId r:id="rId10"/>
  </p:handoutMasterIdLst>
  <p:sldIdLst>
    <p:sldId id="1213" r:id="rId2"/>
    <p:sldId id="1210" r:id="rId3"/>
    <p:sldId id="1214" r:id="rId4"/>
    <p:sldId id="1219" r:id="rId5"/>
    <p:sldId id="1215" r:id="rId6"/>
    <p:sldId id="1216" r:id="rId7"/>
    <p:sldId id="1218" r:id="rId8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5706" autoAdjust="0"/>
  </p:normalViewPr>
  <p:slideViewPr>
    <p:cSldViewPr>
      <p:cViewPr varScale="1">
        <p:scale>
          <a:sx n="86" d="100"/>
          <a:sy n="86" d="100"/>
        </p:scale>
        <p:origin x="38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66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4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74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8629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마지막 제약조건만 고려한다고 해도 람다를 여러 개 사용해야합니다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람다가 여러 개면 문제를 풀 수 없기 때문에 여러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를 하나로 뭉치는 방법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1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굳이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bi-section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이나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gradient method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사용할 필요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86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86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407065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sz="180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𝑟𝑒𝑞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𝑏𝑢𝑓</m:t>
                                  </m:r>
                                </m:e>
                                <m:sub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rgbClr val="FF0000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407065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406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321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6148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22549" b="-2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98485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46780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512987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53846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887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Description</a:t>
            </a:r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0255AE8C-DBBA-42E6-BB51-B0301AE89A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6552" y="1628800"/>
              <a:ext cx="7272807" cy="49279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953">
                      <a:extLst>
                        <a:ext uri="{9D8B030D-6E8A-4147-A177-3AD203B41FA5}">
                          <a16:colId xmlns:a16="http://schemas.microsoft.com/office/drawing/2014/main" val="465414022"/>
                        </a:ext>
                      </a:extLst>
                    </a:gridCol>
                    <a:gridCol w="4576854">
                      <a:extLst>
                        <a:ext uri="{9D8B030D-6E8A-4147-A177-3AD203B41FA5}">
                          <a16:colId xmlns:a16="http://schemas.microsoft.com/office/drawing/2014/main" val="1654873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304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The number of UEs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15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800" b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The number of APs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636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Ratio of file chunk which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received from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AP </a:t>
                          </a:r>
                          <a:r>
                            <a:rPr lang="en-US" altLang="ko-KR" sz="1400" i="1" dirty="0"/>
                            <a:t>j</a:t>
                          </a:r>
                        </a:p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altLang="ko-KR" sz="1000" i="1" kern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ko-KR" sz="1000" i="1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000" kern="10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000" ker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nary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∀ </m:t>
                                </m:r>
                                <m:r>
                                  <a:rPr lang="en-US" altLang="ko-KR" sz="1000" b="0" i="1" kern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000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1000" b="0" i="1" kern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altLang="en-US" sz="10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399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Service bitrate which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recieved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200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ko-KR" sz="18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en-US" altLang="ko-KR" sz="18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PSNR function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Different video type makes different parameters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28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Segment length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14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Bandwidth between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and</a:t>
                          </a:r>
                          <a:r>
                            <a:rPr lang="en-US" altLang="ko-KR" sz="1400" baseline="0" dirty="0"/>
                            <a:t> </a:t>
                          </a:r>
                          <a:r>
                            <a:rPr lang="en-US" altLang="ko-KR" sz="1400" dirty="0"/>
                            <a:t>AP </a:t>
                          </a:r>
                          <a:r>
                            <a:rPr lang="en-US" altLang="ko-KR" sz="1400" i="1" dirty="0"/>
                            <a:t>j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Calculated using RSSI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98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𝑏𝑢𝑓</m:t>
                                    </m:r>
                                  </m:e>
                                  <m:sub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b="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𝑟𝑒𝑐𝑣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Remain buffer size (sum of segment length)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815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Request bitrate from 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altLang="ko-KR" sz="1400" dirty="0"/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Not decided by DASH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630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i="1" kern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Time slot for resource management at AP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330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0255AE8C-DBBA-42E6-BB51-B0301AE89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5145560"/>
                  </p:ext>
                </p:extLst>
              </p:nvPr>
            </p:nvGraphicFramePr>
            <p:xfrm>
              <a:off x="966552" y="1628800"/>
              <a:ext cx="7272807" cy="49279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953">
                      <a:extLst>
                        <a:ext uri="{9D8B030D-6E8A-4147-A177-3AD203B41FA5}">
                          <a16:colId xmlns:a16="http://schemas.microsoft.com/office/drawing/2014/main" val="465414022"/>
                        </a:ext>
                      </a:extLst>
                    </a:gridCol>
                    <a:gridCol w="4576854">
                      <a:extLst>
                        <a:ext uri="{9D8B030D-6E8A-4147-A177-3AD203B41FA5}">
                          <a16:colId xmlns:a16="http://schemas.microsoft.com/office/drawing/2014/main" val="16548736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304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08197" r="-169977" b="-1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1"/>
                          <a:r>
                            <a:rPr lang="en-US" altLang="ko-KR" sz="1400" dirty="0"/>
                            <a:t>The number of UEs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15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208197" r="-169977" b="-10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The number of APs</a:t>
                          </a:r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8636468"/>
                      </a:ext>
                    </a:extLst>
                  </a:tr>
                  <a:tr h="7566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51613" r="-169977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151613" r="-266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399590"/>
                      </a:ext>
                    </a:extLst>
                  </a:tr>
                  <a:tr h="3917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487500" r="-169977" b="-6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487500" r="-266" b="-6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2000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442353" r="-169977" b="-4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PSNR function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rgbClr val="FF0000"/>
                              </a:solidFill>
                            </a:rPr>
                            <a:t>Different video type makes different parameters</a:t>
                          </a:r>
                          <a:endParaRPr lang="ko-KR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28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755738" r="-169977" b="-4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Segment length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1497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614118" r="-169977" b="-2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614118" r="-266" b="-24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98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995082" r="-169977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Remain buffer size (sum of segment length)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8155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785882" r="-169977" b="-7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121" t="-785882" r="-266" b="-7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630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6" t="-1234426" r="-1699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Time slot for resource management at AP</a:t>
                          </a: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3309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65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403155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sz="1800" i="1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sz="1800" i="1" kern="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𝑟𝑒𝑞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𝑏𝑢𝑓</m:t>
                                  </m:r>
                                </m:e>
                                <m:sub>
                                  <m: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800" b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𝑠𝑙𝑜𝑡</m:t>
                                  </m:r>
                                </m:sub>
                              </m:sSub>
                              <m:r>
                                <a:rPr lang="en-US" altLang="ko-KR" sz="1800" b="0" i="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b="0" i="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ko-KR" sz="1800" b="0" i="0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403155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406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321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6148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22549" b="-2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98485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46780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512987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53846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546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0780136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sz="18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sz="1800" i="1" kern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𝑟𝑒𝑞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800" b="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𝑏𝑢𝑓</m:t>
                                  </m:r>
                                </m:e>
                                <m:sub>
                                  <m:r>
                                    <a:rPr lang="en-US" altLang="ko-KR" sz="1800" b="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b="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rgbClr val="FF0000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0780136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406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321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6148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22549" b="-2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98485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46780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512987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53846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595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nary>
                          <m:naryPr>
                            <m:chr m:val="∑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VAP</a:t>
                </a:r>
              </a:p>
              <a:p>
                <a:pPr lvl="1"/>
                <a:r>
                  <a:rPr lang="en-US" altLang="ko-KR" dirty="0"/>
                  <a:t>Like one AP</a:t>
                </a:r>
              </a:p>
              <a:p>
                <a:pPr lvl="1"/>
                <a:r>
                  <a:rPr lang="en-US" altLang="ko-KR" dirty="0"/>
                  <a:t>Consider merged bandwidth</a:t>
                </a:r>
              </a:p>
              <a:p>
                <a:pPr lvl="2"/>
                <a:r>
                  <a:rPr lang="en-US" altLang="ko-KR" dirty="0"/>
                  <a:t>Each pair (UE – AP connection) has a different RSSI value </a:t>
                </a:r>
                <a:endParaRPr lang="ko-KR" altLang="en-US" dirty="0"/>
              </a:p>
              <a:p>
                <a:pPr lvl="1"/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56775"/>
            <a:ext cx="3384376" cy="248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96317"/>
            <a:ext cx="3433504" cy="25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283968" y="4817023"/>
            <a:ext cx="648072" cy="360040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5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nary>
                          <m:naryPr>
                            <m:chr m:val="∑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latin typeface="Cambria Math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b="0" dirty="0"/>
              </a:p>
              <a:p>
                <a:pPr lvl="3"/>
                <a:endParaRPr lang="ko-KR" altLang="en-US" dirty="0"/>
              </a:p>
              <a:p>
                <a:pPr lvl="2"/>
                <a:endParaRPr lang="ko-KR" altLang="en-US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아래쪽 화살표 3"/>
          <p:cNvSpPr/>
          <p:nvPr/>
        </p:nvSpPr>
        <p:spPr>
          <a:xfrm>
            <a:off x="4572000" y="2060848"/>
            <a:ext cx="216024" cy="360040"/>
          </a:xfrm>
          <a:prstGeom prst="downArrow">
            <a:avLst/>
          </a:prstGeom>
          <a:solidFill>
            <a:srgbClr val="C0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8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Find bitrate which maximize sum of PSNR</a:t>
                </a:r>
              </a:p>
              <a:p>
                <a:pPr lvl="1"/>
                <a:r>
                  <a:rPr lang="en-US" altLang="ko-KR" dirty="0"/>
                  <a:t>Collects candidates of bitrate from MPD</a:t>
                </a:r>
              </a:p>
              <a:p>
                <a:pPr lvl="2"/>
                <a:r>
                  <a:rPr lang="en-US" altLang="ko-KR" dirty="0"/>
                  <a:t>Based on bitrate derived from lambda</a:t>
                </a:r>
              </a:p>
              <a:p>
                <a:pPr lvl="2"/>
                <a:r>
                  <a:rPr lang="en-US" altLang="ko-KR" dirty="0"/>
                  <a:t>Near two bitrates (bigger, less)</a:t>
                </a:r>
              </a:p>
              <a:p>
                <a:pPr lvl="1"/>
                <a:r>
                  <a:rPr lang="en-US" altLang="ko-KR" dirty="0"/>
                  <a:t>Decides bitrates using DFS (Maximizing PSNR)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Calculate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b="0" dirty="0"/>
                  <a:t>Using timeslot </a:t>
                </a:r>
                <a:r>
                  <a:rPr lang="en-US" altLang="ko-KR" b="0"/>
                  <a:t>assigned to each UE</a:t>
                </a:r>
                <a:endParaRPr lang="ko-KR" altLang="en-US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0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399</Words>
  <Application>Microsoft Office PowerPoint</Application>
  <PresentationFormat>화면 슬라이드 쇼(4:3)</PresentationFormat>
  <Paragraphs>91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Cambria Math</vt:lpstr>
      <vt:lpstr>Wingdings</vt:lpstr>
      <vt:lpstr>pres</vt:lpstr>
      <vt:lpstr>Formulation</vt:lpstr>
      <vt:lpstr>Formulation</vt:lpstr>
      <vt:lpstr>Formulation</vt:lpstr>
      <vt:lpstr>Formulation</vt:lpstr>
      <vt:lpstr>Lagrange Multiplier</vt:lpstr>
      <vt:lpstr>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144</cp:revision>
  <dcterms:created xsi:type="dcterms:W3CDTF">2020-01-02T02:20:46Z</dcterms:created>
  <dcterms:modified xsi:type="dcterms:W3CDTF">2020-01-17T08:11:00Z</dcterms:modified>
</cp:coreProperties>
</file>