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1210" r:id="rId2"/>
    <p:sldId id="1214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706" autoAdjust="0"/>
  </p:normalViewPr>
  <p:slideViewPr>
    <p:cSldViewPr>
      <p:cViewPr varScale="1">
        <p:scale>
          <a:sx n="86" d="100"/>
          <a:sy n="86" d="100"/>
        </p:scale>
        <p:origin x="39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4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74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Description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Ratio of file chunk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received from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ko-KR" sz="10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000" i="1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0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Service bitrate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recieved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18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Bandwidth between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and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Calculated using RSSI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e>
                                  <m:sub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Request bitrate from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altLang="ko-KR" sz="1400" dirty="0"/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Not decided by DASH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145560"/>
                  </p:ext>
                </p:extLst>
              </p:nvPr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08197" r="-169977" b="-1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208197" r="-169977" b="-10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756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51613" r="-169977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151613" r="-266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917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87500" r="-169977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487500" r="-266" b="-6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42353" r="-169977" b="-4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55738" r="-169977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614118" r="-169977" b="-2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614118" r="-266" b="-2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995082" r="-16997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85882" r="-169977" b="-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785882" r="-266" b="-7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234426" r="-1699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5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372420"/>
                  </p:ext>
                </p:extLst>
              </p:nvPr>
            </p:nvGraphicFramePr>
            <p:xfrm>
              <a:off x="1475656" y="1694306"/>
              <a:ext cx="6912768" cy="2386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altLang="ko-KR" sz="18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𝑠𝑙𝑜𝑡</m:t>
                                  </m:r>
                                </m:sub>
                              </m:sSub>
                              <m:r>
                                <a:rPr lang="en-US" altLang="ko-KR" sz="1800" b="0" i="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b="0" i="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ko-KR" sz="180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372420"/>
                  </p:ext>
                </p:extLst>
              </p:nvPr>
            </p:nvGraphicFramePr>
            <p:xfrm>
              <a:off x="1475656" y="1694306"/>
              <a:ext cx="6912768" cy="2386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247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156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338806" b="-155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546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145</Words>
  <Application>Microsoft Office PowerPoint</Application>
  <PresentationFormat>화면 슬라이드 쇼(4:3)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Wingdings</vt:lpstr>
      <vt:lpstr>pres</vt:lpstr>
      <vt:lpstr>Formulation</vt:lpstr>
      <vt:lpstr>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157</cp:revision>
  <dcterms:created xsi:type="dcterms:W3CDTF">2020-01-02T02:20:46Z</dcterms:created>
  <dcterms:modified xsi:type="dcterms:W3CDTF">2020-01-21T01:10:27Z</dcterms:modified>
</cp:coreProperties>
</file>