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5"/>
  </p:notesMasterIdLst>
  <p:handoutMasterIdLst>
    <p:handoutMasterId r:id="rId6"/>
  </p:handoutMasterIdLst>
  <p:sldIdLst>
    <p:sldId id="785" r:id="rId2"/>
    <p:sldId id="786" r:id="rId3"/>
    <p:sldId id="787" r:id="rId4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99"/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0" autoAdjust="0"/>
    <p:restoredTop sz="85681" autoAdjust="0"/>
  </p:normalViewPr>
  <p:slideViewPr>
    <p:cSldViewPr>
      <p:cViewPr>
        <p:scale>
          <a:sx n="125" d="100"/>
          <a:sy n="125" d="100"/>
        </p:scale>
        <p:origin x="291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결국 </a:t>
            </a:r>
            <a:r>
              <a:rPr lang="en-US" altLang="ko-KR" baseline="0" dirty="0" smtClean="0"/>
              <a:t>Q-Table</a:t>
            </a:r>
            <a:r>
              <a:rPr lang="ko-KR" altLang="en-US" baseline="0" dirty="0" smtClean="0"/>
              <a:t>에 값을 저장하고 최적화된 답을 찾아가는 </a:t>
            </a:r>
            <a:r>
              <a:rPr lang="en-US" altLang="ko-KR" baseline="0" dirty="0" smtClean="0"/>
              <a:t>Dynamic Programming </a:t>
            </a:r>
            <a:r>
              <a:rPr lang="ko-KR" altLang="en-US" baseline="0" dirty="0" smtClean="0"/>
              <a:t>기법</a:t>
            </a:r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496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9622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0319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Q-learning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68313" y="1052514"/>
            <a:ext cx="8229600" cy="47428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Formulation</a:t>
            </a:r>
          </a:p>
          <a:p>
            <a:endParaRPr lang="en-US" altLang="ko-KR" kern="0" dirty="0"/>
          </a:p>
          <a:p>
            <a:endParaRPr lang="en-US" altLang="ko-KR" kern="0" dirty="0" smtClean="0"/>
          </a:p>
          <a:p>
            <a:pPr lvl="1"/>
            <a:endParaRPr lang="en-US" altLang="ko-KR" kern="0" dirty="0" smtClean="0"/>
          </a:p>
          <a:p>
            <a:pPr lvl="1"/>
            <a:r>
              <a:rPr lang="ko-KR" altLang="en-US" kern="0" dirty="0" smtClean="0"/>
              <a:t>과거의 값을 기반으로 현재의 값을 업데이트</a:t>
            </a:r>
            <a:endParaRPr lang="en-US" altLang="ko-KR" kern="0" dirty="0" smtClean="0"/>
          </a:p>
          <a:p>
            <a:pPr lvl="1"/>
            <a:r>
              <a:rPr lang="ko-KR" altLang="en-US" kern="0" dirty="0" smtClean="0"/>
              <a:t>정보를 저장하기 위해 </a:t>
            </a:r>
            <a:r>
              <a:rPr lang="en-US" altLang="ko-KR" kern="0" dirty="0" smtClean="0"/>
              <a:t>Q-table</a:t>
            </a:r>
            <a:r>
              <a:rPr lang="ko-KR" altLang="en-US" kern="0" dirty="0"/>
              <a:t> </a:t>
            </a:r>
            <a:r>
              <a:rPr lang="ko-KR" altLang="en-US" kern="0" dirty="0" smtClean="0"/>
              <a:t>사용</a:t>
            </a:r>
            <a:endParaRPr lang="en-US" altLang="ko-KR" kern="0" dirty="0"/>
          </a:p>
          <a:p>
            <a:pPr marL="0" indent="0">
              <a:buNone/>
            </a:pPr>
            <a:endParaRPr lang="en-US" altLang="ko-KR" kern="0" dirty="0" smtClean="0"/>
          </a:p>
          <a:p>
            <a:r>
              <a:rPr lang="en-US" altLang="ko-KR" kern="0" dirty="0" smtClean="0"/>
              <a:t>Q-table</a:t>
            </a:r>
            <a:endParaRPr lang="en-US" altLang="ko-KR" kern="0" dirty="0" smtClean="0"/>
          </a:p>
          <a:p>
            <a:pPr lvl="1"/>
            <a:r>
              <a:rPr lang="ko-KR" altLang="en-US" kern="0" dirty="0" smtClean="0"/>
              <a:t>위 수식에 따르면 </a:t>
            </a:r>
            <a:r>
              <a:rPr lang="en-US" altLang="ko-KR" kern="0" dirty="0" smtClean="0"/>
              <a:t>time, state, action</a:t>
            </a:r>
            <a:r>
              <a:rPr lang="ko-KR" altLang="en-US" kern="0" dirty="0" smtClean="0"/>
              <a:t>의 정보를 저장</a:t>
            </a:r>
            <a:endParaRPr lang="en-US" altLang="ko-KR" kern="0" dirty="0" smtClean="0"/>
          </a:p>
          <a:p>
            <a:pPr lvl="1"/>
            <a:r>
              <a:rPr lang="ko-KR" altLang="en-US" kern="0" dirty="0" smtClean="0"/>
              <a:t>위 세 </a:t>
            </a:r>
            <a:r>
              <a:rPr lang="en-US" altLang="ko-KR" kern="0" dirty="0" smtClean="0"/>
              <a:t>parameter</a:t>
            </a:r>
            <a:r>
              <a:rPr lang="ko-KR" altLang="en-US" kern="0" dirty="0" smtClean="0"/>
              <a:t>를 통해 </a:t>
            </a:r>
            <a:r>
              <a:rPr lang="en-US" altLang="ko-KR" kern="0" dirty="0" smtClean="0"/>
              <a:t>Q-value</a:t>
            </a:r>
            <a:r>
              <a:rPr lang="ko-KR" altLang="en-US" kern="0" dirty="0" smtClean="0"/>
              <a:t>를 </a:t>
            </a:r>
            <a:r>
              <a:rPr lang="en-US" altLang="ko-KR" kern="0" dirty="0" smtClean="0"/>
              <a:t>return</a:t>
            </a:r>
            <a:endParaRPr lang="en-US" altLang="ko-KR" kern="0" dirty="0" smtClean="0"/>
          </a:p>
          <a:p>
            <a:endParaRPr lang="en-US" altLang="ko-KR" kern="0" dirty="0" smtClean="0"/>
          </a:p>
          <a:p>
            <a:endParaRPr lang="en-US" altLang="ko-KR" kern="0" dirty="0" smtClean="0"/>
          </a:p>
          <a:p>
            <a:pPr lvl="3"/>
            <a:endParaRPr lang="en-US" altLang="ko-KR" kern="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631454"/>
            <a:ext cx="6467475" cy="9334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699792" y="1916832"/>
            <a:ext cx="720080" cy="28803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44208" y="1954163"/>
            <a:ext cx="720080" cy="28803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60017" y="1904857"/>
            <a:ext cx="720080" cy="28803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09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define?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68313" y="1052514"/>
            <a:ext cx="8229600" cy="47428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Q-table</a:t>
            </a:r>
          </a:p>
          <a:p>
            <a:pPr lvl="1"/>
            <a:r>
              <a:rPr lang="en-US" altLang="ko-KR" kern="0" dirty="0"/>
              <a:t>Q-table</a:t>
            </a:r>
            <a:r>
              <a:rPr lang="ko-KR" altLang="en-US" kern="0" dirty="0"/>
              <a:t>은 </a:t>
            </a:r>
            <a:r>
              <a:rPr lang="en-US" altLang="ko-KR" kern="0" dirty="0"/>
              <a:t>Dynamic Programming </a:t>
            </a:r>
            <a:r>
              <a:rPr lang="ko-KR" altLang="en-US" kern="0" dirty="0"/>
              <a:t>기법을 </a:t>
            </a:r>
            <a:r>
              <a:rPr lang="ko-KR" altLang="en-US" kern="0" dirty="0" smtClean="0"/>
              <a:t>이용</a:t>
            </a:r>
            <a:endParaRPr lang="en-US" altLang="ko-KR" kern="0" dirty="0" smtClean="0"/>
          </a:p>
          <a:p>
            <a:pPr lvl="1"/>
            <a:r>
              <a:rPr lang="en-US" altLang="ko-KR" kern="0" dirty="0" smtClean="0"/>
              <a:t>Dynamic Programming</a:t>
            </a:r>
            <a:r>
              <a:rPr lang="ko-KR" altLang="en-US" kern="0" dirty="0" smtClean="0"/>
              <a:t>은 보통 배열 이용</a:t>
            </a:r>
            <a:endParaRPr lang="en-US" altLang="ko-KR" kern="0" dirty="0"/>
          </a:p>
          <a:p>
            <a:pPr lvl="1"/>
            <a:r>
              <a:rPr lang="ko-KR" altLang="en-US" kern="0" dirty="0"/>
              <a:t>즉 배열에 세 </a:t>
            </a:r>
            <a:r>
              <a:rPr lang="en-US" altLang="ko-KR" kern="0" dirty="0"/>
              <a:t>parameter(time, state, action)</a:t>
            </a:r>
            <a:r>
              <a:rPr lang="ko-KR" altLang="en-US" kern="0" dirty="0"/>
              <a:t>을 저장</a:t>
            </a:r>
            <a:endParaRPr lang="en-US" altLang="ko-KR" kern="0" dirty="0"/>
          </a:p>
          <a:p>
            <a:endParaRPr lang="en-US" altLang="ko-KR" kern="0" dirty="0" smtClean="0"/>
          </a:p>
          <a:p>
            <a:r>
              <a:rPr lang="ko-KR" altLang="en-US" kern="0" dirty="0" smtClean="0"/>
              <a:t>배열 정의</a:t>
            </a:r>
            <a:endParaRPr lang="en-US" altLang="ko-KR" kern="0" dirty="0"/>
          </a:p>
          <a:p>
            <a:pPr lvl="1"/>
            <a:r>
              <a:rPr lang="en-US" altLang="ko-KR" kern="0" dirty="0" err="1" smtClean="0"/>
              <a:t>Q_table</a:t>
            </a:r>
            <a:r>
              <a:rPr lang="en-US" altLang="ko-KR" kern="0" dirty="0" smtClean="0"/>
              <a:t>[time][state][action]</a:t>
            </a:r>
          </a:p>
          <a:p>
            <a:pPr lvl="2"/>
            <a:r>
              <a:rPr lang="en-US" altLang="ko-KR" kern="0" dirty="0" smtClean="0"/>
              <a:t>time: </a:t>
            </a:r>
            <a:r>
              <a:rPr lang="ko-KR" altLang="en-US" kern="0" dirty="0" smtClean="0"/>
              <a:t>일반 적인 시간</a:t>
            </a:r>
            <a:endParaRPr lang="en-US" altLang="ko-KR" kern="0" dirty="0" smtClean="0"/>
          </a:p>
          <a:p>
            <a:pPr lvl="2"/>
            <a:r>
              <a:rPr lang="en-US" altLang="ko-KR" kern="0" dirty="0" smtClean="0"/>
              <a:t>state </a:t>
            </a:r>
            <a:r>
              <a:rPr lang="ko-KR" altLang="en-US" kern="0" dirty="0" smtClean="0"/>
              <a:t>및 </a:t>
            </a:r>
            <a:r>
              <a:rPr lang="en-US" altLang="ko-KR" kern="0" dirty="0" smtClean="0"/>
              <a:t>action: </a:t>
            </a:r>
            <a:r>
              <a:rPr lang="ko-KR" altLang="en-US" kern="0" dirty="0" err="1" smtClean="0"/>
              <a:t>비트마스킹</a:t>
            </a:r>
            <a:r>
              <a:rPr lang="ko-KR" altLang="en-US" kern="0" dirty="0"/>
              <a:t> </a:t>
            </a:r>
            <a:r>
              <a:rPr lang="ko-KR" altLang="en-US" kern="0" dirty="0" smtClean="0"/>
              <a:t>방식 이용</a:t>
            </a:r>
            <a:endParaRPr lang="en-US" altLang="ko-KR" kern="0" dirty="0" smtClean="0"/>
          </a:p>
          <a:p>
            <a:pPr lvl="2"/>
            <a:r>
              <a:rPr lang="en-US" altLang="ko-KR" kern="0" dirty="0" smtClean="0"/>
              <a:t>Ex) 4AP 7UE</a:t>
            </a:r>
          </a:p>
          <a:p>
            <a:pPr marL="1371600" lvl="3" indent="0">
              <a:buNone/>
            </a:pPr>
            <a:r>
              <a:rPr lang="en-US" altLang="ko-KR" sz="3600" kern="0" dirty="0" smtClean="0"/>
              <a:t>1032401</a:t>
            </a:r>
          </a:p>
          <a:p>
            <a:pPr lvl="1"/>
            <a:endParaRPr lang="en-US" altLang="ko-KR" kern="0" dirty="0" smtClean="0"/>
          </a:p>
          <a:p>
            <a:endParaRPr lang="en-US" altLang="ko-KR" kern="0" dirty="0" smtClean="0"/>
          </a:p>
          <a:p>
            <a:pPr lvl="3"/>
            <a:endParaRPr lang="en-US" altLang="ko-KR" kern="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627784" y="4941168"/>
            <a:ext cx="360040" cy="432048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2627784" y="5416174"/>
            <a:ext cx="4325671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4</a:t>
            </a:r>
            <a:r>
              <a:rPr lang="ko-KR" altLang="en-US" sz="2000" dirty="0" smtClean="0"/>
              <a:t>번째 </a:t>
            </a:r>
            <a:r>
              <a:rPr lang="en-US" altLang="ko-KR" sz="2000" dirty="0" smtClean="0"/>
              <a:t>UE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번째 </a:t>
            </a:r>
            <a:r>
              <a:rPr lang="en-US" altLang="ko-KR" sz="2000" dirty="0" smtClean="0"/>
              <a:t>AP </a:t>
            </a:r>
            <a:r>
              <a:rPr lang="ko-KR" altLang="en-US" sz="2000" dirty="0" smtClean="0"/>
              <a:t>연결됨을 의미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5249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E.T.C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68313" y="1052514"/>
            <a:ext cx="8229600" cy="47428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Limited index size</a:t>
            </a:r>
          </a:p>
          <a:p>
            <a:pPr lvl="1"/>
            <a:r>
              <a:rPr lang="en-US" altLang="ko-KR" kern="0" dirty="0" smtClean="0"/>
              <a:t>For example, in C language maximum index size is 1000,000</a:t>
            </a:r>
          </a:p>
          <a:p>
            <a:r>
              <a:rPr lang="en-US" altLang="ko-KR" kern="0" dirty="0" smtClean="0"/>
              <a:t>Bitrate selection</a:t>
            </a:r>
          </a:p>
          <a:p>
            <a:pPr lvl="1"/>
            <a:r>
              <a:rPr lang="en-US" altLang="ko-KR" kern="0" dirty="0" smtClean="0"/>
              <a:t>NOT consider requested bitrate</a:t>
            </a:r>
          </a:p>
          <a:p>
            <a:pPr lvl="1"/>
            <a:r>
              <a:rPr lang="en-US" altLang="ko-KR" kern="0" dirty="0" smtClean="0"/>
              <a:t>Main: AP selection</a:t>
            </a:r>
          </a:p>
          <a:p>
            <a:pPr lvl="1"/>
            <a:r>
              <a:rPr lang="en-US" altLang="ko-KR" kern="0" dirty="0" smtClean="0"/>
              <a:t>Sub: Bitrate selection</a:t>
            </a:r>
          </a:p>
          <a:p>
            <a:pPr lvl="2"/>
            <a:r>
              <a:rPr lang="en-US" altLang="ko-KR" kern="0" dirty="0" smtClean="0"/>
              <a:t>Can not be included bitrate information in state</a:t>
            </a:r>
            <a:endParaRPr lang="en-US" altLang="ko-KR" kern="0" dirty="0" smtClean="0"/>
          </a:p>
          <a:p>
            <a:pPr lvl="3"/>
            <a:endParaRPr lang="en-US" altLang="ko-KR" kern="0" dirty="0" smtClean="0"/>
          </a:p>
        </p:txBody>
      </p:sp>
    </p:spTree>
    <p:extLst>
      <p:ext uri="{BB962C8B-B14F-4D97-AF65-F5344CB8AC3E}">
        <p14:creationId xmlns:p14="http://schemas.microsoft.com/office/powerpoint/2010/main" val="391462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91092</TotalTime>
  <Words>146</Words>
  <Application>Microsoft Office PowerPoint</Application>
  <PresentationFormat>화면 슬라이드 쇼(4:3)</PresentationFormat>
  <Paragraphs>53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굴림</vt:lpstr>
      <vt:lpstr>맑은 고딕</vt:lpstr>
      <vt:lpstr>Arial</vt:lpstr>
      <vt:lpstr>Cambria Math</vt:lpstr>
      <vt:lpstr>Wingdings</vt:lpstr>
      <vt:lpstr>pres</vt:lpstr>
      <vt:lpstr>Q-learning</vt:lpstr>
      <vt:lpstr>How to define?</vt:lpstr>
      <vt:lpstr>E.T.C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하재준</cp:lastModifiedBy>
  <cp:revision>6211</cp:revision>
  <cp:lastPrinted>2018-08-16T16:32:18Z</cp:lastPrinted>
  <dcterms:created xsi:type="dcterms:W3CDTF">2010-07-29T14:05:23Z</dcterms:created>
  <dcterms:modified xsi:type="dcterms:W3CDTF">2019-04-18T01:02:33Z</dcterms:modified>
</cp:coreProperties>
</file>