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653" r:id="rId2"/>
    <p:sldId id="654" r:id="rId3"/>
    <p:sldId id="655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CC99"/>
    <a:srgbClr val="FFF0C1"/>
    <a:srgbClr val="FFE48F"/>
    <a:srgbClr val="FFDC6D"/>
    <a:srgbClr val="FF9966"/>
    <a:srgbClr val="FFAFA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16" autoAdjust="0"/>
  </p:normalViewPr>
  <p:slideViewPr>
    <p:cSldViewPr>
      <p:cViewPr varScale="1">
        <p:scale>
          <a:sx n="89" d="100"/>
          <a:sy n="89" d="100"/>
        </p:scale>
        <p:origin x="31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88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36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82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RSSI (Channel State)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Modulation Scheme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받을 수 있</a:t>
            </a:r>
            <a:r>
              <a:rPr lang="ko-KR" altLang="en-US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는 </a:t>
            </a:r>
            <a:r>
              <a:rPr lang="ko-KR" altLang="en-US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데이터</a:t>
            </a:r>
            <a:endParaRPr lang="en-US" altLang="ko-KR" sz="4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4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5454872" y="3348281"/>
                <a:ext cx="34376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𝑠𝑙𝑜𝑡</m:t>
                              </m:r>
                            </m:sub>
                          </m:s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𝐵𝑊</m:t>
                          </m:r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𝑅𝑆𝑆𝐼</m:t>
                          </m:r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872" y="3348281"/>
                <a:ext cx="343760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0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8" y="3140968"/>
            <a:ext cx="432048" cy="2304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받을 수 있는 </a:t>
            </a:r>
            <a:r>
              <a:rPr lang="ko-KR" altLang="en-US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데이터</a:t>
            </a:r>
            <a:endParaRPr lang="en-US" altLang="ko-KR" sz="4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6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4086720" y="1625468"/>
                <a:ext cx="34376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𝑠𝑙𝑜𝑡</m:t>
                              </m:r>
                            </m:sub>
                          </m:s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𝐵𝑊</m:t>
                          </m:r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𝑅𝑆𝑆𝐼</m:t>
                          </m:r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720" y="1625468"/>
                <a:ext cx="343760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2195736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784" y="3645024"/>
            <a:ext cx="432048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59832" y="4077072"/>
            <a:ext cx="432048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3491880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직사각형 25"/>
          <p:cNvSpPr/>
          <p:nvPr/>
        </p:nvSpPr>
        <p:spPr>
          <a:xfrm>
            <a:off x="3525081" y="3501008"/>
            <a:ext cx="432047" cy="19442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7129" y="4149080"/>
            <a:ext cx="432047" cy="12961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89177" y="2980565"/>
            <a:ext cx="432047" cy="246465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21225" y="3645024"/>
            <a:ext cx="398846" cy="180020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직사각형 30"/>
          <p:cNvSpPr/>
          <p:nvPr/>
        </p:nvSpPr>
        <p:spPr>
          <a:xfrm>
            <a:off x="5286473" y="2950945"/>
            <a:ext cx="451520" cy="24942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18521" y="4149080"/>
            <a:ext cx="432047" cy="12961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50570" y="4365104"/>
            <a:ext cx="423788" cy="108012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82617" y="4077072"/>
            <a:ext cx="398845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>
            <a:off x="7014665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1763688" y="5732125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H="1">
            <a:off x="1763688" y="5732125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/>
              <p:cNvSpPr/>
              <p:nvPr/>
            </p:nvSpPr>
            <p:spPr>
              <a:xfrm>
                <a:off x="2143705" y="5732124"/>
                <a:ext cx="1314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705" y="5732124"/>
                <a:ext cx="1314975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endCxn id="31" idx="0"/>
          </p:cNvCxnSpPr>
          <p:nvPr/>
        </p:nvCxnSpPr>
        <p:spPr bwMode="auto">
          <a:xfrm rot="10800000" flipV="1">
            <a:off x="5512234" y="2210243"/>
            <a:ext cx="1062127" cy="740702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>
            <a:off x="4283968" y="2210243"/>
            <a:ext cx="30963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73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AF44F6B-EA63-4471-9D25-95E2D9770335}"/>
              </a:ext>
            </a:extLst>
          </p:cNvPr>
          <p:cNvGrpSpPr/>
          <p:nvPr/>
        </p:nvGrpSpPr>
        <p:grpSpPr>
          <a:xfrm>
            <a:off x="1544980" y="1673733"/>
            <a:ext cx="6048672" cy="3960440"/>
            <a:chOff x="2466091" y="3645604"/>
            <a:chExt cx="4365065" cy="247656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E4A735F-78C7-4B97-835B-42B11F4EC3E7}"/>
                </a:ext>
              </a:extLst>
            </p:cNvPr>
            <p:cNvCxnSpPr/>
            <p:nvPr/>
          </p:nvCxnSpPr>
          <p:spPr bwMode="auto">
            <a:xfrm>
              <a:off x="3117082" y="3846934"/>
              <a:ext cx="0" cy="205747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465385-EDDB-417E-9E0F-9CEAA8F75C3A}"/>
                </a:ext>
              </a:extLst>
            </p:cNvPr>
            <p:cNvCxnSpPr/>
            <p:nvPr/>
          </p:nvCxnSpPr>
          <p:spPr bwMode="auto">
            <a:xfrm>
              <a:off x="2617216" y="4396255"/>
              <a:ext cx="410445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78E102C-0B4D-4F90-891D-BC281635BEBE}"/>
                </a:ext>
              </a:extLst>
            </p:cNvPr>
            <p:cNvCxnSpPr/>
            <p:nvPr/>
          </p:nvCxnSpPr>
          <p:spPr bwMode="auto">
            <a:xfrm>
              <a:off x="2617216" y="5003709"/>
              <a:ext cx="410445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F742EF7-B3A3-4FA2-94E4-25BAD0BBE011}"/>
                </a:ext>
              </a:extLst>
            </p:cNvPr>
            <p:cNvCxnSpPr/>
            <p:nvPr/>
          </p:nvCxnSpPr>
          <p:spPr bwMode="auto">
            <a:xfrm>
              <a:off x="2617216" y="5623168"/>
              <a:ext cx="410445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8F6CC8-1BFC-401D-B6DB-066B0B602889}"/>
                </a:ext>
              </a:extLst>
            </p:cNvPr>
            <p:cNvSpPr txBox="1"/>
            <p:nvPr/>
          </p:nvSpPr>
          <p:spPr>
            <a:xfrm>
              <a:off x="2574829" y="4837053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70E1AAD-955E-47D7-A9A2-F5D10A2A31BF}"/>
                </a:ext>
              </a:extLst>
            </p:cNvPr>
            <p:cNvSpPr txBox="1"/>
            <p:nvPr/>
          </p:nvSpPr>
          <p:spPr>
            <a:xfrm>
              <a:off x="2466091" y="4012162"/>
              <a:ext cx="75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UE 1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6B37B6-1690-4CFC-B12D-A9454067726E}"/>
                </a:ext>
              </a:extLst>
            </p:cNvPr>
            <p:cNvSpPr txBox="1"/>
            <p:nvPr/>
          </p:nvSpPr>
          <p:spPr>
            <a:xfrm>
              <a:off x="2466091" y="4608251"/>
              <a:ext cx="75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UE 2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10CCED-F2F4-4A0A-A60C-8A0A500D62D4}"/>
                </a:ext>
              </a:extLst>
            </p:cNvPr>
            <p:cNvSpPr txBox="1"/>
            <p:nvPr/>
          </p:nvSpPr>
          <p:spPr>
            <a:xfrm>
              <a:off x="2466091" y="5269101"/>
              <a:ext cx="75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UE k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43B236F-2C7E-44DF-8FC0-9FEC0E0A3652}"/>
                </a:ext>
              </a:extLst>
            </p:cNvPr>
            <p:cNvCxnSpPr/>
            <p:nvPr/>
          </p:nvCxnSpPr>
          <p:spPr bwMode="auto">
            <a:xfrm>
              <a:off x="4057376" y="3846934"/>
              <a:ext cx="0" cy="205747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15542E4-BA92-42DA-BEE3-B767DACBB484}"/>
                </a:ext>
              </a:extLst>
            </p:cNvPr>
            <p:cNvCxnSpPr/>
            <p:nvPr/>
          </p:nvCxnSpPr>
          <p:spPr bwMode="auto">
            <a:xfrm>
              <a:off x="5217884" y="3846934"/>
              <a:ext cx="0" cy="205747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2010AE6-F6B4-4708-92B2-B1C7BCE2723F}"/>
                </a:ext>
              </a:extLst>
            </p:cNvPr>
            <p:cNvCxnSpPr/>
            <p:nvPr/>
          </p:nvCxnSpPr>
          <p:spPr bwMode="auto">
            <a:xfrm>
              <a:off x="6378392" y="3846934"/>
              <a:ext cx="0" cy="205747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BD7AB68-661C-4E99-899E-CCF290B14422}"/>
                </a:ext>
              </a:extLst>
            </p:cNvPr>
            <p:cNvCxnSpPr/>
            <p:nvPr/>
          </p:nvCxnSpPr>
          <p:spPr bwMode="auto">
            <a:xfrm flipH="1">
              <a:off x="3480149" y="3890255"/>
              <a:ext cx="1163" cy="52081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DDD7279-0287-4442-BD3C-DA6F199A90E6}"/>
                </a:ext>
              </a:extLst>
            </p:cNvPr>
            <p:cNvCxnSpPr/>
            <p:nvPr/>
          </p:nvCxnSpPr>
          <p:spPr bwMode="auto">
            <a:xfrm flipH="1">
              <a:off x="3697336" y="4479941"/>
              <a:ext cx="1163" cy="5208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B6DE38C2-E057-4506-863D-ED5B4AAD7E59}"/>
                </a:ext>
              </a:extLst>
            </p:cNvPr>
            <p:cNvCxnSpPr/>
            <p:nvPr/>
          </p:nvCxnSpPr>
          <p:spPr bwMode="auto">
            <a:xfrm flipH="1">
              <a:off x="3913360" y="5108329"/>
              <a:ext cx="1163" cy="52081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9DF894F-3FF9-4EEA-9CAB-C8D71507C278}"/>
                </a:ext>
              </a:extLst>
            </p:cNvPr>
            <p:cNvSpPr/>
            <p:nvPr/>
          </p:nvSpPr>
          <p:spPr bwMode="auto">
            <a:xfrm>
              <a:off x="4057376" y="3949146"/>
              <a:ext cx="360040" cy="447109"/>
            </a:xfrm>
            <a:prstGeom prst="rect">
              <a:avLst/>
            </a:prstGeom>
            <a:solidFill>
              <a:srgbClr val="FF0000">
                <a:alpha val="4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1ECA31E-6827-4A7C-B771-34A522DF385C}"/>
                </a:ext>
              </a:extLst>
            </p:cNvPr>
            <p:cNvSpPr/>
            <p:nvPr/>
          </p:nvSpPr>
          <p:spPr bwMode="auto">
            <a:xfrm>
              <a:off x="4419604" y="4562070"/>
              <a:ext cx="360040" cy="447109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8367E1F-6BE4-44BE-B88C-421A4E430169}"/>
                </a:ext>
              </a:extLst>
            </p:cNvPr>
            <p:cNvSpPr/>
            <p:nvPr/>
          </p:nvSpPr>
          <p:spPr bwMode="auto">
            <a:xfrm>
              <a:off x="4780676" y="5176059"/>
              <a:ext cx="386408" cy="447109"/>
            </a:xfrm>
            <a:prstGeom prst="rect">
              <a:avLst/>
            </a:prstGeom>
            <a:solidFill>
              <a:srgbClr val="0070C0">
                <a:alpha val="4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5F572DF-4F7A-471F-9028-5A7B43A1FCEF}"/>
                </a:ext>
              </a:extLst>
            </p:cNvPr>
            <p:cNvCxnSpPr/>
            <p:nvPr/>
          </p:nvCxnSpPr>
          <p:spPr bwMode="auto">
            <a:xfrm>
              <a:off x="4057376" y="3861628"/>
              <a:ext cx="1160508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5CDB22-53BF-41F2-8C72-66D1F1B1901E}"/>
                </a:ext>
              </a:extLst>
            </p:cNvPr>
            <p:cNvSpPr txBox="1"/>
            <p:nvPr/>
          </p:nvSpPr>
          <p:spPr>
            <a:xfrm>
              <a:off x="3579646" y="5845165"/>
              <a:ext cx="956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Sync point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040D238-BE7F-4753-A1C0-A1957BDB3AA4}"/>
                </a:ext>
              </a:extLst>
            </p:cNvPr>
            <p:cNvSpPr/>
            <p:nvPr/>
          </p:nvSpPr>
          <p:spPr bwMode="auto">
            <a:xfrm>
              <a:off x="5222701" y="3949146"/>
              <a:ext cx="360040" cy="447109"/>
            </a:xfrm>
            <a:prstGeom prst="rect">
              <a:avLst/>
            </a:prstGeom>
            <a:solidFill>
              <a:srgbClr val="FF0000">
                <a:alpha val="4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B6D8867-5DF4-4E31-91C8-3054E0FFF22C}"/>
                </a:ext>
              </a:extLst>
            </p:cNvPr>
            <p:cNvSpPr/>
            <p:nvPr/>
          </p:nvSpPr>
          <p:spPr bwMode="auto">
            <a:xfrm>
              <a:off x="5584929" y="4562070"/>
              <a:ext cx="360040" cy="447109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A0A4882-3CC1-4703-B26F-5BF97BE08362}"/>
                </a:ext>
              </a:extLst>
            </p:cNvPr>
            <p:cNvSpPr/>
            <p:nvPr/>
          </p:nvSpPr>
          <p:spPr bwMode="auto">
            <a:xfrm>
              <a:off x="5946001" y="5176059"/>
              <a:ext cx="386408" cy="447109"/>
            </a:xfrm>
            <a:prstGeom prst="rect">
              <a:avLst/>
            </a:prstGeom>
            <a:solidFill>
              <a:srgbClr val="0070C0">
                <a:alpha val="4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F02DDD-26E8-49B2-A103-21B08E8C3A51}"/>
                </a:ext>
              </a:extLst>
            </p:cNvPr>
            <p:cNvSpPr txBox="1"/>
            <p:nvPr/>
          </p:nvSpPr>
          <p:spPr>
            <a:xfrm>
              <a:off x="4748696" y="5845165"/>
              <a:ext cx="956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Sync point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8F0C33D-EBAF-4FAB-BE9A-5049DA184598}"/>
                </a:ext>
              </a:extLst>
            </p:cNvPr>
            <p:cNvSpPr txBox="1"/>
            <p:nvPr/>
          </p:nvSpPr>
          <p:spPr>
            <a:xfrm>
              <a:off x="5874680" y="5845165"/>
              <a:ext cx="956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Sync point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2D4FD2-9EBC-4587-85D7-232A8A54CF46}"/>
                </a:ext>
              </a:extLst>
            </p:cNvPr>
            <p:cNvSpPr txBox="1"/>
            <p:nvPr/>
          </p:nvSpPr>
          <p:spPr>
            <a:xfrm>
              <a:off x="2984313" y="3645604"/>
              <a:ext cx="956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5" name="개체 64">
            <a:extLst>
              <a:ext uri="{FF2B5EF4-FFF2-40B4-BE49-F238E27FC236}">
                <a16:creationId xmlns:a16="http://schemas.microsoft.com/office/drawing/2014/main" id="{0A57EED6-331B-4ACE-81A2-AFEDE4580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235073"/>
              </p:ext>
            </p:extLst>
          </p:nvPr>
        </p:nvGraphicFramePr>
        <p:xfrm>
          <a:off x="4258807" y="1250086"/>
          <a:ext cx="621019" cy="575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253890" imgH="228501" progId="Equation.DSMT4">
                  <p:embed/>
                </p:oleObj>
              </mc:Choice>
              <mc:Fallback>
                <p:oleObj name="Equation" r:id="rId4" imgW="253890" imgH="228501" progId="Equation.DSMT4">
                  <p:embed/>
                  <p:pic>
                    <p:nvPicPr>
                      <p:cNvPr id="58" name="개체 57">
                        <a:extLst>
                          <a:ext uri="{FF2B5EF4-FFF2-40B4-BE49-F238E27FC236}">
                            <a16:creationId xmlns:a16="http://schemas.microsoft.com/office/drawing/2014/main" id="{0A57EED6-331B-4ACE-81A2-AFEDE4580A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807" y="1250086"/>
                        <a:ext cx="621019" cy="5750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/>
        </p:nvSpPr>
        <p:spPr>
          <a:xfrm>
            <a:off x="2261100" y="570356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&lt; SDN-assisted </a:t>
            </a:r>
            <a:r>
              <a:rPr lang="en-US" altLang="ko-KR" sz="1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HTTP Adaptive Streaming </a:t>
            </a:r>
            <a:r>
              <a:rPr lang="en-US" altLang="ko-KR" sz="10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over </a:t>
            </a:r>
            <a:r>
              <a:rPr lang="en-US" altLang="ko-KR" sz="1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Wi-Fi </a:t>
            </a:r>
            <a:r>
              <a:rPr lang="en-US" altLang="ko-KR" sz="10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Network &gt;</a:t>
            </a:r>
            <a:endParaRPr lang="ko-KR" altLang="en-US" sz="1000" b="1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4879826" y="1245751"/>
            <a:ext cx="429316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각각의 </a:t>
            </a:r>
            <a:r>
              <a:rPr lang="en-US" altLang="ko-KR" sz="2000" dirty="0" smtClean="0"/>
              <a:t>RSSI</a:t>
            </a:r>
            <a:r>
              <a:rPr lang="ko-KR" altLang="en-US" sz="2000" dirty="0" smtClean="0"/>
              <a:t>를 고려해             증가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7593652" y="1148174"/>
                <a:ext cx="9077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652" y="1148174"/>
                <a:ext cx="907749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6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70282</TotalTime>
  <Words>61</Words>
  <Application>Microsoft Office PowerPoint</Application>
  <PresentationFormat>화면 슬라이드 쇼(4:3)</PresentationFormat>
  <Paragraphs>30</Paragraphs>
  <Slides>3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SimSun</vt:lpstr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pres</vt:lpstr>
      <vt:lpstr>Equation</vt:lpstr>
      <vt:lpstr>Estimate Bandwidth</vt:lpstr>
      <vt:lpstr>Estimate Bandwidth</vt:lpstr>
      <vt:lpstr>Estimate 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3341</cp:revision>
  <cp:lastPrinted>2018-08-16T16:32:18Z</cp:lastPrinted>
  <dcterms:created xsi:type="dcterms:W3CDTF">2010-07-29T14:05:23Z</dcterms:created>
  <dcterms:modified xsi:type="dcterms:W3CDTF">2018-08-29T15:11:46Z</dcterms:modified>
</cp:coreProperties>
</file>