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710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73" d="100"/>
          <a:sy n="73" d="100"/>
        </p:scale>
        <p:origin x="17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7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Proxy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Terminal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export </a:t>
            </a:r>
            <a:r>
              <a:rPr lang="en-US" altLang="ko-KR" dirty="0" err="1" smtClean="0">
                <a:solidFill>
                  <a:srgbClr val="000000"/>
                </a:solidFill>
                <a:cs typeface="Tahoma" panose="020B0604030504040204" pitchFamily="34" charset="0"/>
              </a:rPr>
              <a:t>http_proxy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=http://xxx.xxx.xxx.xxx:80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export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HTTP_PROXY=http</a:t>
            </a: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://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xxx.xxx.xxx.xxx:80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export </a:t>
            </a:r>
            <a:r>
              <a:rPr lang="en-US" altLang="ko-KR" dirty="0" err="1" smtClean="0">
                <a:solidFill>
                  <a:srgbClr val="000000"/>
                </a:solidFill>
                <a:cs typeface="Tahoma" panose="020B0604030504040204" pitchFamily="34" charset="0"/>
              </a:rPr>
              <a:t>https_proxy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=http</a:t>
            </a: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://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xxx.xxx.xxx.xxx:80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export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HTTPS_PROXY=http</a:t>
            </a: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://xxx.xxx.xxx.xxx:80</a:t>
            </a:r>
          </a:p>
          <a:p>
            <a:pPr lvl="1"/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Web browser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(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root 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모드 아닌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)</a:t>
            </a:r>
            <a:r>
              <a:rPr lang="en-US" altLang="ko-KR" dirty="0" err="1" smtClean="0">
                <a:solidFill>
                  <a:srgbClr val="000000"/>
                </a:solidFill>
                <a:cs typeface="Tahoma" panose="020B0604030504040204" pitchFamily="34" charset="0"/>
              </a:rPr>
              <a:t>gsettings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를 이용하여 설정 변경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수정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: </a:t>
            </a:r>
            <a:r>
              <a:rPr lang="en-US" altLang="ko-KR" dirty="0" err="1" smtClean="0">
                <a:solidFill>
                  <a:srgbClr val="000000"/>
                </a:solidFill>
                <a:cs typeface="Tahoma" panose="020B0604030504040204" pitchFamily="34" charset="0"/>
              </a:rPr>
              <a:t>gsettings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 list-schemas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를 참고하여 </a:t>
            </a: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vim /</a:t>
            </a:r>
            <a:r>
              <a:rPr lang="en-US" altLang="ko-KR" dirty="0" err="1" smtClean="0">
                <a:solidFill>
                  <a:srgbClr val="000000"/>
                </a:solidFill>
                <a:cs typeface="Tahoma" panose="020B0604030504040204" pitchFamily="34" charset="0"/>
              </a:rPr>
              <a:t>usr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/share/glib-2.0/schemas/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스키마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.xml 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파일 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수정</a:t>
            </a:r>
            <a:endParaRPr lang="en-US" altLang="ko-KR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1"/>
            <a:r>
              <a:rPr lang="ko-KR" altLang="en-US" smtClean="0">
                <a:solidFill>
                  <a:srgbClr val="000000"/>
                </a:solidFill>
                <a:cs typeface="Tahoma" panose="020B0604030504040204" pitchFamily="34" charset="0"/>
              </a:rPr>
              <a:t>확인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: </a:t>
            </a:r>
            <a:r>
              <a:rPr lang="en-US" altLang="ko-KR" dirty="0" err="1" smtClean="0">
                <a:solidFill>
                  <a:srgbClr val="000000"/>
                </a:solidFill>
                <a:cs typeface="Tahoma" panose="020B0604030504040204" pitchFamily="34" charset="0"/>
              </a:rPr>
              <a:t>gsettings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 get 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스키마 키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6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79575</TotalTime>
  <Words>53</Words>
  <Application>Microsoft Office PowerPoint</Application>
  <PresentationFormat>화면 슬라이드 쇼(4:3)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Tahoma</vt:lpstr>
      <vt:lpstr>Wingdings</vt:lpstr>
      <vt:lpstr>pres</vt:lpstr>
      <vt:lpstr>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4917</cp:revision>
  <cp:lastPrinted>2018-08-16T16:32:18Z</cp:lastPrinted>
  <dcterms:created xsi:type="dcterms:W3CDTF">2010-07-29T14:05:23Z</dcterms:created>
  <dcterms:modified xsi:type="dcterms:W3CDTF">2018-11-28T17:05:17Z</dcterms:modified>
</cp:coreProperties>
</file>