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592" r:id="rId2"/>
    <p:sldId id="595" r:id="rId3"/>
    <p:sldId id="596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93" autoAdjust="0"/>
  </p:normalViewPr>
  <p:slideViewPr>
    <p:cSldViewPr>
      <p:cViewPr varScale="1">
        <p:scale>
          <a:sx n="98" d="100"/>
          <a:sy n="98" d="100"/>
        </p:scale>
        <p:origin x="35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21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.png"/><Relationship Id="rId24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solution(Maximizing PSNR)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Yet not considering margin function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3020561" y="289360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1331640" y="443711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958805" y="4868695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6588224" y="458951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5436096" y="286905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 rot="19518884">
            <a:off x="2279300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2428734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3773421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6130690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80057" y="4152867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1991758" y="4904702"/>
                <a:ext cx="372858" cy="235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4904702"/>
                <a:ext cx="372858" cy="235706"/>
              </a:xfrm>
              <a:prstGeom prst="rect">
                <a:avLst/>
              </a:prstGeom>
              <a:blipFill>
                <a:blip r:embed="rId12"/>
                <a:stretch>
                  <a:fillRect l="-6557" r="-1639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372858" cy="23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372858" cy="235962"/>
              </a:xfrm>
              <a:prstGeom prst="rect">
                <a:avLst/>
              </a:prstGeom>
              <a:blipFill>
                <a:blip r:embed="rId13"/>
                <a:stretch>
                  <a:fillRect l="-4918" r="-3279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6547283" y="5073082"/>
                <a:ext cx="372858" cy="24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283" y="5073082"/>
                <a:ext cx="372858" cy="245516"/>
              </a:xfrm>
              <a:prstGeom prst="rect">
                <a:avLst/>
              </a:prstGeom>
              <a:blipFill>
                <a:blip r:embed="rId14"/>
                <a:stretch>
                  <a:fillRect l="-4918" r="-327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solution(Maximizing PSNR)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Yet not considering margin function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1724417" y="289360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5496" y="443711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662661" y="4868695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292080" y="458951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4139952" y="286905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 rot="19518884">
            <a:off x="983156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1132590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2477277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4834546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1937240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3283913" y="4152867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blipFill rotWithShape="1">
                <a:blip r:embed="rId12"/>
                <a:stretch>
                  <a:fillRect l="-4918" r="-3279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blipFill rotWithShape="1">
                <a:blip r:embed="rId13"/>
                <a:stretch>
                  <a:fillRect l="-4839" r="-1613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blipFill rotWithShape="1">
                <a:blip r:embed="rId14"/>
                <a:stretch>
                  <a:fillRect l="-4839" r="-1613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Sub problem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blipFill rotWithShape="1">
                <a:blip r:embed="rId23"/>
                <a:stretch>
                  <a:fillRect l="-2045" t="-459"/>
                </a:stretch>
              </a:blip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𝒔𝒆𝒓𝒗𝒊𝒄𝒆</m:t>
                        </m:r>
                      </m:sup>
                    </m:sSubSup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blipFill rotWithShape="1">
                <a:blip r:embed="rId24"/>
                <a:stretch>
                  <a:fillRect l="-2110" t="-79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3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solution(Maximizing PSNR)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Yet not considering margin function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1724417" y="289360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5496" y="443711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662661" y="4868695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292080" y="458951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4139952" y="286905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 rot="19518884">
            <a:off x="983156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1132590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2477277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4834546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1937240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3283913" y="4152867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92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44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14" y="4904702"/>
                <a:ext cx="372858" cy="235706"/>
              </a:xfrm>
              <a:prstGeom prst="rect">
                <a:avLst/>
              </a:prstGeom>
              <a:blipFill rotWithShape="1">
                <a:blip r:embed="rId12"/>
                <a:stretch>
                  <a:fillRect l="-4918" r="-3279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5449" y="5382877"/>
                <a:ext cx="372858" cy="235962"/>
              </a:xfrm>
              <a:prstGeom prst="rect">
                <a:avLst/>
              </a:prstGeom>
              <a:blipFill rotWithShape="1">
                <a:blip r:embed="rId13"/>
                <a:stretch>
                  <a:fillRect l="-4839" r="-1613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39" y="5073082"/>
                <a:ext cx="372858" cy="245516"/>
              </a:xfrm>
              <a:prstGeom prst="rect">
                <a:avLst/>
              </a:prstGeom>
              <a:blipFill rotWithShape="1">
                <a:blip r:embed="rId14"/>
                <a:stretch>
                  <a:fillRect l="-4839" r="-1613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710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9951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597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629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223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94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724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Sub problem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493495"/>
                <a:ext cx="2664296" cy="3972434"/>
              </a:xfrm>
              <a:prstGeom prst="rect">
                <a:avLst/>
              </a:prstGeom>
              <a:blipFill rotWithShape="1">
                <a:blip r:embed="rId23"/>
                <a:stretch>
                  <a:fillRect l="-2045" t="-459"/>
                </a:stretch>
              </a:blip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 bwMode="auto">
          <a:xfrm>
            <a:off x="6187745" y="1936977"/>
            <a:ext cx="2433680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If not find solution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from sub problem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then reduce r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5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192</Words>
  <Application>Microsoft Office PowerPoint</Application>
  <PresentationFormat>화면 슬라이드 쇼(4:3)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Cambria Math</vt:lpstr>
      <vt:lpstr>Wingdings</vt:lpstr>
      <vt:lpstr>pres</vt:lpstr>
      <vt:lpstr>Gain?</vt:lpstr>
      <vt:lpstr>Gain?</vt:lpstr>
      <vt:lpstr>Gain?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Congestion-aware HTTP adaptive streaming over SDN-enabled Wi-Fi network  Hyunmin Noh, Hwanwook Lee, Yunmin Go, and Hwangjun Song - Jae Jun Ha -</dc:title>
  <dc:creator>하재준 Jae Jun Ha</dc:creator>
  <cp:lastModifiedBy>하재준 Jae Jun Ha</cp:lastModifiedBy>
  <cp:revision>149</cp:revision>
  <dcterms:created xsi:type="dcterms:W3CDTF">2019-11-28T16:07:44Z</dcterms:created>
  <dcterms:modified xsi:type="dcterms:W3CDTF">2019-12-05T01:35:32Z</dcterms:modified>
</cp:coreProperties>
</file>