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710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7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4854102" y="3310272"/>
            <a:ext cx="2208179" cy="972766"/>
          </a:xfrm>
          <a:custGeom>
            <a:avLst/>
            <a:gdLst>
              <a:gd name="connsiteX0" fmla="*/ 2208179 w 2208179"/>
              <a:gd name="connsiteY0" fmla="*/ 972766 h 972766"/>
              <a:gd name="connsiteX1" fmla="*/ 2208179 w 2208179"/>
              <a:gd name="connsiteY1" fmla="*/ 29183 h 972766"/>
              <a:gd name="connsiteX2" fmla="*/ 1643975 w 2208179"/>
              <a:gd name="connsiteY2" fmla="*/ 0 h 972766"/>
              <a:gd name="connsiteX3" fmla="*/ 982494 w 2208179"/>
              <a:gd name="connsiteY3" fmla="*/ 48638 h 972766"/>
              <a:gd name="connsiteX4" fmla="*/ 671209 w 2208179"/>
              <a:gd name="connsiteY4" fmla="*/ 175098 h 972766"/>
              <a:gd name="connsiteX5" fmla="*/ 496111 w 2208179"/>
              <a:gd name="connsiteY5" fmla="*/ 301557 h 972766"/>
              <a:gd name="connsiteX6" fmla="*/ 321013 w 2208179"/>
              <a:gd name="connsiteY6" fmla="*/ 554476 h 972766"/>
              <a:gd name="connsiteX7" fmla="*/ 214009 w 2208179"/>
              <a:gd name="connsiteY7" fmla="*/ 719847 h 972766"/>
              <a:gd name="connsiteX8" fmla="*/ 0 w 2208179"/>
              <a:gd name="connsiteY8" fmla="*/ 963038 h 972766"/>
              <a:gd name="connsiteX9" fmla="*/ 2208179 w 2208179"/>
              <a:gd name="connsiteY9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179" h="972766">
                <a:moveTo>
                  <a:pt x="2208179" y="972766"/>
                </a:moveTo>
                <a:lnTo>
                  <a:pt x="2208179" y="29183"/>
                </a:lnTo>
                <a:lnTo>
                  <a:pt x="1643975" y="0"/>
                </a:lnTo>
                <a:lnTo>
                  <a:pt x="982494" y="48638"/>
                </a:lnTo>
                <a:lnTo>
                  <a:pt x="671209" y="175098"/>
                </a:lnTo>
                <a:lnTo>
                  <a:pt x="496111" y="301557"/>
                </a:lnTo>
                <a:lnTo>
                  <a:pt x="321013" y="554476"/>
                </a:lnTo>
                <a:lnTo>
                  <a:pt x="214009" y="719847"/>
                </a:lnTo>
                <a:lnTo>
                  <a:pt x="0" y="963038"/>
                </a:lnTo>
                <a:lnTo>
                  <a:pt x="2208179" y="972766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924128" y="3417276"/>
            <a:ext cx="554476" cy="865762"/>
          </a:xfrm>
          <a:custGeom>
            <a:avLst/>
            <a:gdLst>
              <a:gd name="connsiteX0" fmla="*/ 554476 w 554476"/>
              <a:gd name="connsiteY0" fmla="*/ 0 h 865762"/>
              <a:gd name="connsiteX1" fmla="*/ 554476 w 554476"/>
              <a:gd name="connsiteY1" fmla="*/ 865762 h 865762"/>
              <a:gd name="connsiteX2" fmla="*/ 0 w 554476"/>
              <a:gd name="connsiteY2" fmla="*/ 865762 h 865762"/>
              <a:gd name="connsiteX3" fmla="*/ 233463 w 554476"/>
              <a:gd name="connsiteY3" fmla="*/ 496111 h 865762"/>
              <a:gd name="connsiteX4" fmla="*/ 554476 w 554476"/>
              <a:gd name="connsiteY4" fmla="*/ 0 h 86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76" h="865762">
                <a:moveTo>
                  <a:pt x="554476" y="0"/>
                </a:moveTo>
                <a:lnTo>
                  <a:pt x="554476" y="865762"/>
                </a:lnTo>
                <a:lnTo>
                  <a:pt x="0" y="865762"/>
                </a:lnTo>
                <a:lnTo>
                  <a:pt x="233463" y="496111"/>
                </a:lnTo>
                <a:lnTo>
                  <a:pt x="554476" y="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How to determine the AP using statistical properties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Assume </a:t>
                </a:r>
                <a:r>
                  <a:rPr lang="en-US" altLang="ko-KR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estimated bandwidth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 follows Gaussian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 wants to connect ideal AP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Using probability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How to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estimate Bandwidth?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RSSI and …?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이등변 삼각형 7"/>
          <p:cNvSpPr/>
          <p:nvPr/>
        </p:nvSpPr>
        <p:spPr>
          <a:xfrm>
            <a:off x="899592" y="2777150"/>
            <a:ext cx="2640282" cy="1500424"/>
          </a:xfrm>
          <a:custGeom>
            <a:avLst/>
            <a:gdLst>
              <a:gd name="connsiteX0" fmla="*/ 0 w 2520280"/>
              <a:gd name="connsiteY0" fmla="*/ 1944216 h 1944216"/>
              <a:gd name="connsiteX1" fmla="*/ 1260140 w 2520280"/>
              <a:gd name="connsiteY1" fmla="*/ 0 h 1944216"/>
              <a:gd name="connsiteX2" fmla="*/ 2520280 w 2520280"/>
              <a:gd name="connsiteY2" fmla="*/ 1944216 h 1944216"/>
              <a:gd name="connsiteX3" fmla="*/ 0 w 2520280"/>
              <a:gd name="connsiteY3" fmla="*/ 1944216 h 1944216"/>
              <a:gd name="connsiteX0" fmla="*/ 0 w 2520280"/>
              <a:gd name="connsiteY0" fmla="*/ 1944236 h 1944236"/>
              <a:gd name="connsiteX1" fmla="*/ 1260140 w 2520280"/>
              <a:gd name="connsiteY1" fmla="*/ 20 h 1944236"/>
              <a:gd name="connsiteX2" fmla="*/ 2520280 w 2520280"/>
              <a:gd name="connsiteY2" fmla="*/ 1944236 h 1944236"/>
              <a:gd name="connsiteX3" fmla="*/ 0 w 2520280"/>
              <a:gd name="connsiteY3" fmla="*/ 1944236 h 1944236"/>
              <a:gd name="connsiteX0" fmla="*/ 0 w 2520280"/>
              <a:gd name="connsiteY0" fmla="*/ 1944224 h 1944224"/>
              <a:gd name="connsiteX1" fmla="*/ 1260140 w 2520280"/>
              <a:gd name="connsiteY1" fmla="*/ 8 h 1944224"/>
              <a:gd name="connsiteX2" fmla="*/ 2520280 w 2520280"/>
              <a:gd name="connsiteY2" fmla="*/ 1944224 h 1944224"/>
              <a:gd name="connsiteX3" fmla="*/ 0 w 2520280"/>
              <a:gd name="connsiteY3" fmla="*/ 1944224 h 1944224"/>
              <a:gd name="connsiteX0" fmla="*/ 0 w 2520280"/>
              <a:gd name="connsiteY0" fmla="*/ 2250645 h 2250645"/>
              <a:gd name="connsiteX1" fmla="*/ 1269426 w 2520280"/>
              <a:gd name="connsiteY1" fmla="*/ 6 h 2250645"/>
              <a:gd name="connsiteX2" fmla="*/ 2520280 w 2520280"/>
              <a:gd name="connsiteY2" fmla="*/ 2250645 h 2250645"/>
              <a:gd name="connsiteX3" fmla="*/ 0 w 2520280"/>
              <a:gd name="connsiteY3" fmla="*/ 2250645 h 225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280" h="2250645">
                <a:moveTo>
                  <a:pt x="0" y="2250645"/>
                </a:moveTo>
                <a:cubicBezTo>
                  <a:pt x="420047" y="1602573"/>
                  <a:pt x="640677" y="3688"/>
                  <a:pt x="1269426" y="6"/>
                </a:cubicBezTo>
                <a:cubicBezTo>
                  <a:pt x="1898175" y="-3676"/>
                  <a:pt x="2100233" y="1602573"/>
                  <a:pt x="2520280" y="2250645"/>
                </a:cubicBezTo>
                <a:lnTo>
                  <a:pt x="0" y="2250645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2219733" y="2693398"/>
            <a:ext cx="0" cy="19442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683568" y="4277574"/>
            <a:ext cx="331236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 bwMode="auto">
              <a:xfrm>
                <a:off x="2771800" y="2636912"/>
                <a:ext cx="2255635" cy="41678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000" dirty="0"/>
                        <m:t>,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2636912"/>
                <a:ext cx="2255635" cy="416781"/>
              </a:xfrm>
              <a:prstGeom prst="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이등변 삼각형 7"/>
          <p:cNvSpPr/>
          <p:nvPr/>
        </p:nvSpPr>
        <p:spPr>
          <a:xfrm>
            <a:off x="4819591" y="3302440"/>
            <a:ext cx="3344900" cy="982513"/>
          </a:xfrm>
          <a:custGeom>
            <a:avLst/>
            <a:gdLst>
              <a:gd name="connsiteX0" fmla="*/ 0 w 2520280"/>
              <a:gd name="connsiteY0" fmla="*/ 1944216 h 1944216"/>
              <a:gd name="connsiteX1" fmla="*/ 1260140 w 2520280"/>
              <a:gd name="connsiteY1" fmla="*/ 0 h 1944216"/>
              <a:gd name="connsiteX2" fmla="*/ 2520280 w 2520280"/>
              <a:gd name="connsiteY2" fmla="*/ 1944216 h 1944216"/>
              <a:gd name="connsiteX3" fmla="*/ 0 w 2520280"/>
              <a:gd name="connsiteY3" fmla="*/ 1944216 h 1944216"/>
              <a:gd name="connsiteX0" fmla="*/ 0 w 2520280"/>
              <a:gd name="connsiteY0" fmla="*/ 1944236 h 1944236"/>
              <a:gd name="connsiteX1" fmla="*/ 1260140 w 2520280"/>
              <a:gd name="connsiteY1" fmla="*/ 20 h 1944236"/>
              <a:gd name="connsiteX2" fmla="*/ 2520280 w 2520280"/>
              <a:gd name="connsiteY2" fmla="*/ 1944236 h 1944236"/>
              <a:gd name="connsiteX3" fmla="*/ 0 w 2520280"/>
              <a:gd name="connsiteY3" fmla="*/ 1944236 h 1944236"/>
              <a:gd name="connsiteX0" fmla="*/ 0 w 2520280"/>
              <a:gd name="connsiteY0" fmla="*/ 1944224 h 1944224"/>
              <a:gd name="connsiteX1" fmla="*/ 1260140 w 2520280"/>
              <a:gd name="connsiteY1" fmla="*/ 8 h 1944224"/>
              <a:gd name="connsiteX2" fmla="*/ 2520280 w 2520280"/>
              <a:gd name="connsiteY2" fmla="*/ 1944224 h 1944224"/>
              <a:gd name="connsiteX3" fmla="*/ 0 w 2520280"/>
              <a:gd name="connsiteY3" fmla="*/ 1944224 h 1944224"/>
              <a:gd name="connsiteX0" fmla="*/ 0 w 2520280"/>
              <a:gd name="connsiteY0" fmla="*/ 1127111 h 1127111"/>
              <a:gd name="connsiteX1" fmla="*/ 1250854 w 2520280"/>
              <a:gd name="connsiteY1" fmla="*/ 21 h 1127111"/>
              <a:gd name="connsiteX2" fmla="*/ 2520280 w 2520280"/>
              <a:gd name="connsiteY2" fmla="*/ 1127111 h 1127111"/>
              <a:gd name="connsiteX3" fmla="*/ 0 w 2520280"/>
              <a:gd name="connsiteY3" fmla="*/ 1127111 h 1127111"/>
              <a:gd name="connsiteX0" fmla="*/ 0 w 2520280"/>
              <a:gd name="connsiteY0" fmla="*/ 1333411 h 1333411"/>
              <a:gd name="connsiteX1" fmla="*/ 1274608 w 2520280"/>
              <a:gd name="connsiteY1" fmla="*/ 14 h 1333411"/>
              <a:gd name="connsiteX2" fmla="*/ 2520280 w 2520280"/>
              <a:gd name="connsiteY2" fmla="*/ 1333411 h 1333411"/>
              <a:gd name="connsiteX3" fmla="*/ 0 w 2520280"/>
              <a:gd name="connsiteY3" fmla="*/ 1333411 h 1333411"/>
              <a:gd name="connsiteX0" fmla="*/ 0 w 2520280"/>
              <a:gd name="connsiteY0" fmla="*/ 1333411 h 1333411"/>
              <a:gd name="connsiteX1" fmla="*/ 1274608 w 2520280"/>
              <a:gd name="connsiteY1" fmla="*/ 14 h 1333411"/>
              <a:gd name="connsiteX2" fmla="*/ 2520280 w 2520280"/>
              <a:gd name="connsiteY2" fmla="*/ 1333411 h 1333411"/>
              <a:gd name="connsiteX3" fmla="*/ 0 w 2520280"/>
              <a:gd name="connsiteY3" fmla="*/ 1333411 h 1333411"/>
              <a:gd name="connsiteX0" fmla="*/ 0 w 2520280"/>
              <a:gd name="connsiteY0" fmla="*/ 1463849 h 1463849"/>
              <a:gd name="connsiteX1" fmla="*/ 1267279 w 2520280"/>
              <a:gd name="connsiteY1" fmla="*/ 12 h 1463849"/>
              <a:gd name="connsiteX2" fmla="*/ 2520280 w 2520280"/>
              <a:gd name="connsiteY2" fmla="*/ 1463849 h 1463849"/>
              <a:gd name="connsiteX3" fmla="*/ 0 w 2520280"/>
              <a:gd name="connsiteY3" fmla="*/ 1463849 h 146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280" h="1463849">
                <a:moveTo>
                  <a:pt x="0" y="1463849"/>
                </a:moveTo>
                <a:cubicBezTo>
                  <a:pt x="420047" y="815777"/>
                  <a:pt x="210966" y="3694"/>
                  <a:pt x="1267279" y="12"/>
                </a:cubicBezTo>
                <a:cubicBezTo>
                  <a:pt x="2323592" y="-3670"/>
                  <a:pt x="2100233" y="815777"/>
                  <a:pt x="2520280" y="1463849"/>
                </a:cubicBezTo>
                <a:lnTo>
                  <a:pt x="0" y="146384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 flipV="1">
            <a:off x="6496300" y="2693398"/>
            <a:ext cx="0" cy="19442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4711579" y="4277574"/>
            <a:ext cx="356092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 bwMode="auto">
              <a:xfrm>
                <a:off x="6588224" y="2636912"/>
                <a:ext cx="1872208" cy="41678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000" dirty="0"/>
                        <m:t>,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2636912"/>
                <a:ext cx="1872208" cy="416781"/>
              </a:xfrm>
              <a:prstGeom prst="rect">
                <a:avLst/>
              </a:prstGeom>
              <a:blipFill>
                <a:blip r:embed="rId5"/>
                <a:stretch>
                  <a:fillRect r="-2606" b="-1470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/>
              <p:cNvSpPr/>
              <p:nvPr/>
            </p:nvSpPr>
            <p:spPr>
              <a:xfrm>
                <a:off x="1261413" y="4339510"/>
                <a:ext cx="718402" cy="436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413" y="4339510"/>
                <a:ext cx="718402" cy="436530"/>
              </a:xfrm>
              <a:prstGeom prst="rect">
                <a:avLst/>
              </a:prstGeom>
              <a:blipFill>
                <a:blip r:embed="rId6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/>
              <p:cNvSpPr/>
              <p:nvPr/>
            </p:nvSpPr>
            <p:spPr>
              <a:xfrm>
                <a:off x="6841734" y="4340457"/>
                <a:ext cx="718402" cy="436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34" y="4340457"/>
                <a:ext cx="718402" cy="436530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6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79812</TotalTime>
  <Words>17</Words>
  <Application>Microsoft Office PowerPoint</Application>
  <PresentationFormat>화면 슬라이드 쇼(4:3)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4999</cp:revision>
  <cp:lastPrinted>2018-08-16T16:32:18Z</cp:lastPrinted>
  <dcterms:created xsi:type="dcterms:W3CDTF">2010-07-29T14:05:23Z</dcterms:created>
  <dcterms:modified xsi:type="dcterms:W3CDTF">2018-12-03T15:38:23Z</dcterms:modified>
</cp:coreProperties>
</file>