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1228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5412" autoAdjust="0"/>
  </p:normalViewPr>
  <p:slideViewPr>
    <p:cSldViewPr>
      <p:cViewPr varScale="1">
        <p:scale>
          <a:sx n="86" d="100"/>
          <a:sy n="86" d="100"/>
        </p:scale>
        <p:origin x="39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세미나 때는 </a:t>
            </a:r>
            <a:r>
              <a:rPr lang="en-US" altLang="ko-KR" dirty="0"/>
              <a:t>solution</a:t>
            </a:r>
            <a:r>
              <a:rPr lang="ko-KR" altLang="en-US" dirty="0"/>
              <a:t>이란 표현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236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/>
              <p:nvPr/>
            </p:nvSpPr>
            <p:spPr bwMode="auto">
              <a:xfrm>
                <a:off x="1903886" y="1124744"/>
                <a:ext cx="5256584" cy="3583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kern="100" dirty="0">
                    <a:solidFill>
                      <a:schemeClr val="tx1"/>
                    </a:solidFill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(iterative)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C1C68-2AC1-4AF4-A49B-3D04F8C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3886" y="1124744"/>
                <a:ext cx="5256584" cy="358368"/>
              </a:xfrm>
              <a:prstGeom prst="rect">
                <a:avLst/>
              </a:prstGeom>
              <a:blipFill>
                <a:blip r:embed="rId3"/>
                <a:stretch>
                  <a:fillRect t="-3333" b="-15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/>
              <p:nvPr/>
            </p:nvSpPr>
            <p:spPr bwMode="auto">
              <a:xfrm>
                <a:off x="1331640" y="1772816"/>
                <a:ext cx="6412530" cy="3618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kern="100" dirty="0">
                    <a:solidFill>
                      <a:schemeClr val="tx1"/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(Lagrange Multiplier - Analytic)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B4E915-FAB0-4068-BBD9-984F9F1B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1772816"/>
                <a:ext cx="6412530" cy="361894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D9C3D9-3DC6-46DE-8825-191A25F8E8C9}"/>
                  </a:ext>
                </a:extLst>
              </p:cNvPr>
              <p:cNvSpPr txBox="1"/>
              <p:nvPr/>
            </p:nvSpPr>
            <p:spPr bwMode="auto">
              <a:xfrm>
                <a:off x="3253081" y="2420888"/>
                <a:ext cx="2558193" cy="3583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kern="100" dirty="0">
                    <a:solidFill>
                      <a:schemeClr val="tx1"/>
                    </a:solidFill>
                  </a:rPr>
                  <a:t>Adjust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6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D9C3D9-3DC6-46DE-8825-191A25F8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3081" y="2420888"/>
                <a:ext cx="2558193" cy="358303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/>
              <p:nvPr/>
            </p:nvSpPr>
            <p:spPr>
              <a:xfrm>
                <a:off x="1962302" y="3140968"/>
                <a:ext cx="5139750" cy="1621701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2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sz="12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2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ko-KR" sz="12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</a:t>
                </a:r>
                <a:r>
                  <a:rPr lang="en-US" altLang="ko-KR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2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sz="1200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ko-K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2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ko-KR" alt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BC1FF8D2-C6AC-45EE-956D-A67899D1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302" y="3140968"/>
                <a:ext cx="5139750" cy="1621701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B7C4F70-208B-41ED-9702-90A010E1E973}"/>
              </a:ext>
            </a:extLst>
          </p:cNvPr>
          <p:cNvCxnSpPr>
            <a:stCxn id="9" idx="3"/>
            <a:endCxn id="7" idx="3"/>
          </p:cNvCxnSpPr>
          <p:nvPr/>
        </p:nvCxnSpPr>
        <p:spPr bwMode="auto">
          <a:xfrm flipH="1" flipV="1">
            <a:off x="5811274" y="2600040"/>
            <a:ext cx="1290778" cy="1351779"/>
          </a:xfrm>
          <a:prstGeom prst="bentConnector3">
            <a:avLst>
              <a:gd name="adj1" fmla="val -400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B1513C6-922D-4C39-A2DB-0DE29D3AE86B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 flipH="1">
            <a:off x="4532177" y="2779191"/>
            <a:ext cx="1" cy="3617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C37DCA-7EE2-4289-BBA2-CC676B34824E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4532178" y="1483112"/>
            <a:ext cx="5727" cy="2897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B4151E-881F-4227-9B35-0E8F83B8F438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4532178" y="2134710"/>
            <a:ext cx="5727" cy="2861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3448C729-DE97-476E-AF59-4B044F26AEE8}"/>
              </a:ext>
            </a:extLst>
          </p:cNvPr>
          <p:cNvSpPr/>
          <p:nvPr/>
        </p:nvSpPr>
        <p:spPr>
          <a:xfrm>
            <a:off x="1960669" y="5235228"/>
            <a:ext cx="5139750" cy="9170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/>
              <a:t>Current PSNR is higher than previous PSNR</a:t>
            </a:r>
            <a:endParaRPr lang="ko-KR" altLang="en-US" sz="1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03BB6D-9489-47C2-A189-C7BF0A9FD4CE}"/>
              </a:ext>
            </a:extLst>
          </p:cNvPr>
          <p:cNvCxnSpPr>
            <a:stCxn id="9" idx="2"/>
            <a:endCxn id="27" idx="0"/>
          </p:cNvCxnSpPr>
          <p:nvPr/>
        </p:nvCxnSpPr>
        <p:spPr bwMode="auto">
          <a:xfrm flipH="1">
            <a:off x="4530544" y="4762669"/>
            <a:ext cx="1633" cy="4725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59D6FF7-FE56-4EC0-BBE1-424B8687F5F8}"/>
              </a:ext>
            </a:extLst>
          </p:cNvPr>
          <p:cNvCxnSpPr>
            <a:stCxn id="27" idx="3"/>
            <a:endCxn id="5" idx="3"/>
          </p:cNvCxnSpPr>
          <p:nvPr/>
        </p:nvCxnSpPr>
        <p:spPr bwMode="auto">
          <a:xfrm flipV="1">
            <a:off x="7100419" y="1303928"/>
            <a:ext cx="60051" cy="4389840"/>
          </a:xfrm>
          <a:prstGeom prst="bentConnector3">
            <a:avLst>
              <a:gd name="adj1" fmla="val 174292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25E486-B7F1-4145-A999-3018D05D8424}"/>
                  </a:ext>
                </a:extLst>
              </p:cNvPr>
              <p:cNvSpPr txBox="1"/>
              <p:nvPr/>
            </p:nvSpPr>
            <p:spPr bwMode="auto">
              <a:xfrm>
                <a:off x="2987824" y="6402814"/>
                <a:ext cx="3120753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kern="1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𝑺𝒐𝒍𝒖𝒕𝒊𝒐𝒏</m:t>
                          </m:r>
                        </m:e>
                        <m:sub>
                          <m:r>
                            <a:rPr lang="en-US" altLang="ko-KR" sz="16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altLang="ko-KR" sz="1600" b="1" i="1" kern="1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1" i="1" kern="1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kern="1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𝑺𝒐𝒍𝒖𝒕𝒊𝒐𝒏</m:t>
                          </m:r>
                        </m:e>
                        <m:sub>
                          <m:r>
                            <a:rPr lang="en-US" altLang="ko-KR" sz="1600" b="1" i="1" kern="1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𝒕𝒉𝒊𝒔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25E486-B7F1-4145-A999-3018D05D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6402814"/>
                <a:ext cx="312075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4718AC0-7AAB-49ED-AF91-B41BE55B6CBA}"/>
              </a:ext>
            </a:extLst>
          </p:cNvPr>
          <p:cNvCxnSpPr>
            <a:stCxn id="27" idx="2"/>
            <a:endCxn id="33" idx="0"/>
          </p:cNvCxnSpPr>
          <p:nvPr/>
        </p:nvCxnSpPr>
        <p:spPr bwMode="auto">
          <a:xfrm>
            <a:off x="4530544" y="6152307"/>
            <a:ext cx="17657" cy="250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630089F-24FA-4615-8536-63F7A32241FA}"/>
              </a:ext>
            </a:extLst>
          </p:cNvPr>
          <p:cNvCxnSpPr>
            <a:stCxn id="33" idx="3"/>
            <a:endCxn id="5" idx="3"/>
          </p:cNvCxnSpPr>
          <p:nvPr/>
        </p:nvCxnSpPr>
        <p:spPr bwMode="auto">
          <a:xfrm flipV="1">
            <a:off x="6108577" y="1303928"/>
            <a:ext cx="1051893" cy="5268163"/>
          </a:xfrm>
          <a:prstGeom prst="bentConnector3">
            <a:avLst>
              <a:gd name="adj1" fmla="val 24297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56704F-49AE-4319-BE2E-781C9C317CF9}"/>
              </a:ext>
            </a:extLst>
          </p:cNvPr>
          <p:cNvSpPr txBox="1"/>
          <p:nvPr/>
        </p:nvSpPr>
        <p:spPr bwMode="auto">
          <a:xfrm>
            <a:off x="4648026" y="4709865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yes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CCC8B-4480-4A0A-9BDE-A77C53C6657F}"/>
              </a:ext>
            </a:extLst>
          </p:cNvPr>
          <p:cNvSpPr txBox="1"/>
          <p:nvPr/>
        </p:nvSpPr>
        <p:spPr bwMode="auto">
          <a:xfrm>
            <a:off x="7601773" y="3021198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03D60E-5288-495B-B594-73B046DDEAB6}"/>
              </a:ext>
            </a:extLst>
          </p:cNvPr>
          <p:cNvSpPr txBox="1"/>
          <p:nvPr/>
        </p:nvSpPr>
        <p:spPr bwMode="auto">
          <a:xfrm>
            <a:off x="4648026" y="6019666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yes</a:t>
            </a:r>
            <a:endParaRPr lang="ko-KR" alt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41A68-C153-4C4D-8A34-72176FA74C13}"/>
              </a:ext>
            </a:extLst>
          </p:cNvPr>
          <p:cNvSpPr txBox="1"/>
          <p:nvPr/>
        </p:nvSpPr>
        <p:spPr bwMode="auto">
          <a:xfrm>
            <a:off x="8202724" y="3021198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171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</TotalTime>
  <Words>45</Words>
  <Application>Microsoft Office PowerPoint</Application>
  <PresentationFormat>화면 슬라이드 쇼(4:3)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273</cp:revision>
  <dcterms:created xsi:type="dcterms:W3CDTF">2020-01-02T02:20:46Z</dcterms:created>
  <dcterms:modified xsi:type="dcterms:W3CDTF">2020-02-06T01:17:57Z</dcterms:modified>
</cp:coreProperties>
</file>