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27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28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notesSlides/notesSlide32.xml" ContentType="application/vnd.openxmlformats-officedocument.presentationml.notesSlide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2"/>
  </p:notesMasterIdLst>
  <p:handoutMasterIdLst>
    <p:handoutMasterId r:id="rId53"/>
  </p:handoutMasterIdLst>
  <p:sldIdLst>
    <p:sldId id="849" r:id="rId2"/>
    <p:sldId id="1278" r:id="rId3"/>
    <p:sldId id="1317" r:id="rId4"/>
    <p:sldId id="1281" r:id="rId5"/>
    <p:sldId id="1282" r:id="rId6"/>
    <p:sldId id="1283" r:id="rId7"/>
    <p:sldId id="1284" r:id="rId8"/>
    <p:sldId id="1335" r:id="rId9"/>
    <p:sldId id="1285" r:id="rId10"/>
    <p:sldId id="1318" r:id="rId11"/>
    <p:sldId id="1287" r:id="rId12"/>
    <p:sldId id="1289" r:id="rId13"/>
    <p:sldId id="1290" r:id="rId14"/>
    <p:sldId id="1288" r:id="rId15"/>
    <p:sldId id="1291" r:id="rId16"/>
    <p:sldId id="1319" r:id="rId17"/>
    <p:sldId id="1279" r:id="rId18"/>
    <p:sldId id="1295" r:id="rId19"/>
    <p:sldId id="1320" r:id="rId20"/>
    <p:sldId id="1298" r:id="rId21"/>
    <p:sldId id="1299" r:id="rId22"/>
    <p:sldId id="1300" r:id="rId23"/>
    <p:sldId id="1302" r:id="rId24"/>
    <p:sldId id="1269" r:id="rId25"/>
    <p:sldId id="1336" r:id="rId26"/>
    <p:sldId id="1337" r:id="rId27"/>
    <p:sldId id="1321" r:id="rId28"/>
    <p:sldId id="1326" r:id="rId29"/>
    <p:sldId id="1334" r:id="rId30"/>
    <p:sldId id="1338" r:id="rId31"/>
    <p:sldId id="1323" r:id="rId32"/>
    <p:sldId id="1330" r:id="rId33"/>
    <p:sldId id="1354" r:id="rId34"/>
    <p:sldId id="1339" r:id="rId35"/>
    <p:sldId id="1342" r:id="rId36"/>
    <p:sldId id="1340" r:id="rId37"/>
    <p:sldId id="1346" r:id="rId38"/>
    <p:sldId id="1341" r:id="rId39"/>
    <p:sldId id="1347" r:id="rId40"/>
    <p:sldId id="1355" r:id="rId41"/>
    <p:sldId id="1352" r:id="rId42"/>
    <p:sldId id="1348" r:id="rId43"/>
    <p:sldId id="1351" r:id="rId44"/>
    <p:sldId id="1349" r:id="rId45"/>
    <p:sldId id="1353" r:id="rId46"/>
    <p:sldId id="1350" r:id="rId47"/>
    <p:sldId id="1324" r:id="rId48"/>
    <p:sldId id="1333" r:id="rId49"/>
    <p:sldId id="1345" r:id="rId50"/>
    <p:sldId id="1264" r:id="rId5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2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66FF"/>
    <a:srgbClr val="CC99FF"/>
    <a:srgbClr val="99CCFF"/>
    <a:srgbClr val="3399FF"/>
    <a:srgbClr val="6699FF"/>
    <a:srgbClr val="CC00FF"/>
    <a:srgbClr val="FF6699"/>
    <a:srgbClr val="FF66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85480" autoAdjust="0"/>
  </p:normalViewPr>
  <p:slideViewPr>
    <p:cSldViewPr>
      <p:cViewPr varScale="1">
        <p:scale>
          <a:sx n="73" d="100"/>
          <a:sy n="73" d="100"/>
        </p:scale>
        <p:origin x="11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4\&#53685;&#54633;%20&#47928;&#49436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문서1.xlsx]Summary(Buffer-same)'!$A$51:$A$170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558304</c:v>
                </c:pt>
                <c:pt idx="5">
                  <c:v>558304</c:v>
                </c:pt>
                <c:pt idx="6">
                  <c:v>1234167</c:v>
                </c:pt>
                <c:pt idx="7">
                  <c:v>1234167</c:v>
                </c:pt>
                <c:pt idx="8">
                  <c:v>1286211</c:v>
                </c:pt>
                <c:pt idx="9">
                  <c:v>1286211</c:v>
                </c:pt>
                <c:pt idx="10">
                  <c:v>1995218</c:v>
                </c:pt>
                <c:pt idx="11">
                  <c:v>1995218</c:v>
                </c:pt>
                <c:pt idx="12">
                  <c:v>2035678</c:v>
                </c:pt>
                <c:pt idx="13">
                  <c:v>2035678</c:v>
                </c:pt>
                <c:pt idx="14">
                  <c:v>2083252</c:v>
                </c:pt>
                <c:pt idx="15">
                  <c:v>2083252</c:v>
                </c:pt>
                <c:pt idx="16">
                  <c:v>2606185</c:v>
                </c:pt>
                <c:pt idx="17">
                  <c:v>2606185</c:v>
                </c:pt>
                <c:pt idx="18">
                  <c:v>2645821</c:v>
                </c:pt>
                <c:pt idx="19">
                  <c:v>2645821</c:v>
                </c:pt>
                <c:pt idx="20">
                  <c:v>2687750</c:v>
                </c:pt>
                <c:pt idx="21">
                  <c:v>2687750</c:v>
                </c:pt>
                <c:pt idx="22">
                  <c:v>2726206</c:v>
                </c:pt>
                <c:pt idx="23">
                  <c:v>2726206</c:v>
                </c:pt>
                <c:pt idx="24">
                  <c:v>2763941</c:v>
                </c:pt>
                <c:pt idx="25">
                  <c:v>2763941</c:v>
                </c:pt>
                <c:pt idx="26">
                  <c:v>3348481</c:v>
                </c:pt>
                <c:pt idx="27">
                  <c:v>3348481</c:v>
                </c:pt>
                <c:pt idx="28">
                  <c:v>3348481</c:v>
                </c:pt>
                <c:pt idx="29">
                  <c:v>3945208</c:v>
                </c:pt>
                <c:pt idx="30">
                  <c:v>3945208</c:v>
                </c:pt>
                <c:pt idx="31">
                  <c:v>3985041</c:v>
                </c:pt>
                <c:pt idx="32">
                  <c:v>3985041</c:v>
                </c:pt>
                <c:pt idx="33">
                  <c:v>4027521</c:v>
                </c:pt>
                <c:pt idx="34">
                  <c:v>4027521</c:v>
                </c:pt>
                <c:pt idx="35">
                  <c:v>4068804</c:v>
                </c:pt>
                <c:pt idx="36">
                  <c:v>4068804</c:v>
                </c:pt>
                <c:pt idx="37">
                  <c:v>4112861</c:v>
                </c:pt>
                <c:pt idx="38">
                  <c:v>4112861</c:v>
                </c:pt>
                <c:pt idx="39">
                  <c:v>4642532</c:v>
                </c:pt>
                <c:pt idx="40">
                  <c:v>4642532</c:v>
                </c:pt>
                <c:pt idx="41">
                  <c:v>4689829</c:v>
                </c:pt>
                <c:pt idx="42">
                  <c:v>4689829</c:v>
                </c:pt>
                <c:pt idx="43">
                  <c:v>4736287</c:v>
                </c:pt>
                <c:pt idx="44">
                  <c:v>4736287</c:v>
                </c:pt>
                <c:pt idx="45">
                  <c:v>4776731</c:v>
                </c:pt>
                <c:pt idx="46">
                  <c:v>4776731</c:v>
                </c:pt>
                <c:pt idx="47">
                  <c:v>4818714</c:v>
                </c:pt>
                <c:pt idx="48">
                  <c:v>4818714</c:v>
                </c:pt>
                <c:pt idx="49">
                  <c:v>4818714</c:v>
                </c:pt>
                <c:pt idx="50">
                  <c:v>4818714</c:v>
                </c:pt>
                <c:pt idx="51">
                  <c:v>4818714</c:v>
                </c:pt>
                <c:pt idx="52">
                  <c:v>4818714</c:v>
                </c:pt>
                <c:pt idx="53">
                  <c:v>5302309</c:v>
                </c:pt>
                <c:pt idx="54">
                  <c:v>5302309</c:v>
                </c:pt>
                <c:pt idx="55">
                  <c:v>5338751</c:v>
                </c:pt>
                <c:pt idx="56">
                  <c:v>5338751</c:v>
                </c:pt>
                <c:pt idx="57">
                  <c:v>5381983</c:v>
                </c:pt>
                <c:pt idx="58">
                  <c:v>5381983</c:v>
                </c:pt>
                <c:pt idx="59">
                  <c:v>5432425</c:v>
                </c:pt>
                <c:pt idx="60">
                  <c:v>5432425</c:v>
                </c:pt>
                <c:pt idx="61">
                  <c:v>5466225</c:v>
                </c:pt>
                <c:pt idx="62">
                  <c:v>5466225</c:v>
                </c:pt>
                <c:pt idx="63">
                  <c:v>5919583</c:v>
                </c:pt>
                <c:pt idx="64">
                  <c:v>5919583</c:v>
                </c:pt>
                <c:pt idx="65">
                  <c:v>5965925</c:v>
                </c:pt>
                <c:pt idx="66">
                  <c:v>5965925</c:v>
                </c:pt>
                <c:pt idx="67">
                  <c:v>6007368</c:v>
                </c:pt>
                <c:pt idx="68">
                  <c:v>6007368</c:v>
                </c:pt>
                <c:pt idx="69">
                  <c:v>6053265</c:v>
                </c:pt>
                <c:pt idx="70">
                  <c:v>6053265</c:v>
                </c:pt>
                <c:pt idx="71">
                  <c:v>6103021</c:v>
                </c:pt>
                <c:pt idx="72">
                  <c:v>6103021</c:v>
                </c:pt>
                <c:pt idx="73">
                  <c:v>6487035</c:v>
                </c:pt>
                <c:pt idx="74">
                  <c:v>6487035</c:v>
                </c:pt>
                <c:pt idx="75">
                  <c:v>6514718</c:v>
                </c:pt>
                <c:pt idx="76">
                  <c:v>6514718</c:v>
                </c:pt>
                <c:pt idx="77">
                  <c:v>6555716</c:v>
                </c:pt>
                <c:pt idx="78">
                  <c:v>6555716</c:v>
                </c:pt>
                <c:pt idx="79">
                  <c:v>6606224</c:v>
                </c:pt>
                <c:pt idx="80">
                  <c:v>6606224</c:v>
                </c:pt>
                <c:pt idx="81">
                  <c:v>6635200</c:v>
                </c:pt>
                <c:pt idx="82">
                  <c:v>6635200</c:v>
                </c:pt>
                <c:pt idx="83">
                  <c:v>7004430</c:v>
                </c:pt>
                <c:pt idx="84">
                  <c:v>7004430</c:v>
                </c:pt>
                <c:pt idx="85">
                  <c:v>7341901</c:v>
                </c:pt>
                <c:pt idx="86">
                  <c:v>7341901</c:v>
                </c:pt>
                <c:pt idx="87">
                  <c:v>7699426</c:v>
                </c:pt>
                <c:pt idx="88">
                  <c:v>7699426</c:v>
                </c:pt>
                <c:pt idx="89">
                  <c:v>7746143</c:v>
                </c:pt>
                <c:pt idx="90">
                  <c:v>7746143</c:v>
                </c:pt>
                <c:pt idx="91">
                  <c:v>7789844</c:v>
                </c:pt>
                <c:pt idx="92">
                  <c:v>7789844</c:v>
                </c:pt>
                <c:pt idx="93">
                  <c:v>8116349</c:v>
                </c:pt>
                <c:pt idx="94">
                  <c:v>8116349</c:v>
                </c:pt>
                <c:pt idx="95">
                  <c:v>8152497</c:v>
                </c:pt>
                <c:pt idx="96">
                  <c:v>8152497</c:v>
                </c:pt>
                <c:pt idx="97">
                  <c:v>8190489</c:v>
                </c:pt>
                <c:pt idx="98">
                  <c:v>8190489</c:v>
                </c:pt>
                <c:pt idx="99">
                  <c:v>8236941</c:v>
                </c:pt>
                <c:pt idx="100">
                  <c:v>8236941</c:v>
                </c:pt>
                <c:pt idx="101">
                  <c:v>8276444</c:v>
                </c:pt>
                <c:pt idx="102">
                  <c:v>8276444</c:v>
                </c:pt>
                <c:pt idx="103">
                  <c:v>8570052</c:v>
                </c:pt>
                <c:pt idx="104">
                  <c:v>8570052</c:v>
                </c:pt>
                <c:pt idx="105">
                  <c:v>8813090</c:v>
                </c:pt>
                <c:pt idx="106">
                  <c:v>8813090</c:v>
                </c:pt>
                <c:pt idx="107">
                  <c:v>8856476</c:v>
                </c:pt>
                <c:pt idx="108">
                  <c:v>8856476</c:v>
                </c:pt>
                <c:pt idx="109">
                  <c:v>8892180</c:v>
                </c:pt>
                <c:pt idx="110">
                  <c:v>8892180</c:v>
                </c:pt>
                <c:pt idx="111">
                  <c:v>8931002</c:v>
                </c:pt>
                <c:pt idx="112">
                  <c:v>8931002</c:v>
                </c:pt>
                <c:pt idx="113">
                  <c:v>9067211</c:v>
                </c:pt>
                <c:pt idx="114">
                  <c:v>9067211</c:v>
                </c:pt>
                <c:pt idx="115">
                  <c:v>9204773</c:v>
                </c:pt>
                <c:pt idx="116">
                  <c:v>9204773</c:v>
                </c:pt>
                <c:pt idx="117">
                  <c:v>9332755</c:v>
                </c:pt>
                <c:pt idx="118">
                  <c:v>9332755</c:v>
                </c:pt>
                <c:pt idx="119">
                  <c:v>9465699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7A-4348-9696-6349EF554935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문서1.xlsx]Summary(Buffer-same)'!$B$51:$B$170</c:f>
              <c:numCache>
                <c:formatCode>General</c:formatCode>
                <c:ptCount val="120"/>
                <c:pt idx="0">
                  <c:v>2035678</c:v>
                </c:pt>
                <c:pt idx="1">
                  <c:v>2083252</c:v>
                </c:pt>
                <c:pt idx="2">
                  <c:v>2083252</c:v>
                </c:pt>
                <c:pt idx="3">
                  <c:v>2083252</c:v>
                </c:pt>
                <c:pt idx="4">
                  <c:v>2083252</c:v>
                </c:pt>
                <c:pt idx="5">
                  <c:v>2083252</c:v>
                </c:pt>
                <c:pt idx="6">
                  <c:v>2083252</c:v>
                </c:pt>
                <c:pt idx="7">
                  <c:v>2083252</c:v>
                </c:pt>
                <c:pt idx="8">
                  <c:v>2083252</c:v>
                </c:pt>
                <c:pt idx="9">
                  <c:v>2083252</c:v>
                </c:pt>
                <c:pt idx="10">
                  <c:v>2083252</c:v>
                </c:pt>
                <c:pt idx="11">
                  <c:v>2083252</c:v>
                </c:pt>
                <c:pt idx="12">
                  <c:v>2083252</c:v>
                </c:pt>
                <c:pt idx="13">
                  <c:v>2083252</c:v>
                </c:pt>
                <c:pt idx="14">
                  <c:v>2083252</c:v>
                </c:pt>
                <c:pt idx="15">
                  <c:v>2645821</c:v>
                </c:pt>
                <c:pt idx="16">
                  <c:v>2763941</c:v>
                </c:pt>
                <c:pt idx="17">
                  <c:v>2763941</c:v>
                </c:pt>
                <c:pt idx="18">
                  <c:v>2763941</c:v>
                </c:pt>
                <c:pt idx="19">
                  <c:v>2763941</c:v>
                </c:pt>
                <c:pt idx="20">
                  <c:v>2763941</c:v>
                </c:pt>
                <c:pt idx="21">
                  <c:v>2763941</c:v>
                </c:pt>
                <c:pt idx="22">
                  <c:v>3348481</c:v>
                </c:pt>
                <c:pt idx="23">
                  <c:v>3348481</c:v>
                </c:pt>
                <c:pt idx="24">
                  <c:v>3348481</c:v>
                </c:pt>
                <c:pt idx="25">
                  <c:v>3348481</c:v>
                </c:pt>
                <c:pt idx="26">
                  <c:v>3348481</c:v>
                </c:pt>
                <c:pt idx="27">
                  <c:v>3348481</c:v>
                </c:pt>
                <c:pt idx="28">
                  <c:v>3348481</c:v>
                </c:pt>
                <c:pt idx="29">
                  <c:v>3945208</c:v>
                </c:pt>
                <c:pt idx="30">
                  <c:v>4027521</c:v>
                </c:pt>
                <c:pt idx="31">
                  <c:v>4112861</c:v>
                </c:pt>
                <c:pt idx="32">
                  <c:v>4112861</c:v>
                </c:pt>
                <c:pt idx="33">
                  <c:v>4112861</c:v>
                </c:pt>
                <c:pt idx="34">
                  <c:v>4112861</c:v>
                </c:pt>
                <c:pt idx="35">
                  <c:v>4112861</c:v>
                </c:pt>
                <c:pt idx="36">
                  <c:v>4112861</c:v>
                </c:pt>
                <c:pt idx="37">
                  <c:v>4112861</c:v>
                </c:pt>
                <c:pt idx="38">
                  <c:v>4112861</c:v>
                </c:pt>
                <c:pt idx="39">
                  <c:v>4642532</c:v>
                </c:pt>
                <c:pt idx="40">
                  <c:v>4736287</c:v>
                </c:pt>
                <c:pt idx="41">
                  <c:v>4818714</c:v>
                </c:pt>
                <c:pt idx="42">
                  <c:v>4818714</c:v>
                </c:pt>
                <c:pt idx="43">
                  <c:v>4818714</c:v>
                </c:pt>
                <c:pt idx="44">
                  <c:v>4818714</c:v>
                </c:pt>
                <c:pt idx="45">
                  <c:v>4818714</c:v>
                </c:pt>
                <c:pt idx="46">
                  <c:v>4818714</c:v>
                </c:pt>
                <c:pt idx="47">
                  <c:v>4818714</c:v>
                </c:pt>
                <c:pt idx="48">
                  <c:v>4818714</c:v>
                </c:pt>
                <c:pt idx="49">
                  <c:v>4818714</c:v>
                </c:pt>
                <c:pt idx="50">
                  <c:v>4818714</c:v>
                </c:pt>
                <c:pt idx="51">
                  <c:v>4818714</c:v>
                </c:pt>
                <c:pt idx="52">
                  <c:v>4818714</c:v>
                </c:pt>
                <c:pt idx="53">
                  <c:v>5338751</c:v>
                </c:pt>
                <c:pt idx="54">
                  <c:v>5466225</c:v>
                </c:pt>
                <c:pt idx="55">
                  <c:v>5466225</c:v>
                </c:pt>
                <c:pt idx="56">
                  <c:v>5466225</c:v>
                </c:pt>
                <c:pt idx="57">
                  <c:v>5466225</c:v>
                </c:pt>
                <c:pt idx="58">
                  <c:v>5466225</c:v>
                </c:pt>
                <c:pt idx="59">
                  <c:v>5466225</c:v>
                </c:pt>
                <c:pt idx="60">
                  <c:v>5466225</c:v>
                </c:pt>
                <c:pt idx="61">
                  <c:v>5466225</c:v>
                </c:pt>
                <c:pt idx="62">
                  <c:v>5965925</c:v>
                </c:pt>
                <c:pt idx="63">
                  <c:v>6103021</c:v>
                </c:pt>
                <c:pt idx="64">
                  <c:v>6103021</c:v>
                </c:pt>
                <c:pt idx="65">
                  <c:v>6103021</c:v>
                </c:pt>
                <c:pt idx="66">
                  <c:v>6103021</c:v>
                </c:pt>
                <c:pt idx="67">
                  <c:v>6103021</c:v>
                </c:pt>
                <c:pt idx="68">
                  <c:v>6103021</c:v>
                </c:pt>
                <c:pt idx="69">
                  <c:v>6103021</c:v>
                </c:pt>
                <c:pt idx="70">
                  <c:v>6103021</c:v>
                </c:pt>
                <c:pt idx="71">
                  <c:v>6487035</c:v>
                </c:pt>
                <c:pt idx="72">
                  <c:v>6606224</c:v>
                </c:pt>
                <c:pt idx="73">
                  <c:v>6635200</c:v>
                </c:pt>
                <c:pt idx="74">
                  <c:v>6635200</c:v>
                </c:pt>
                <c:pt idx="75">
                  <c:v>6635200</c:v>
                </c:pt>
                <c:pt idx="76">
                  <c:v>6635200</c:v>
                </c:pt>
                <c:pt idx="77">
                  <c:v>7004430</c:v>
                </c:pt>
                <c:pt idx="78">
                  <c:v>7004430</c:v>
                </c:pt>
                <c:pt idx="79">
                  <c:v>7004430</c:v>
                </c:pt>
                <c:pt idx="80">
                  <c:v>7341901</c:v>
                </c:pt>
                <c:pt idx="81">
                  <c:v>7341901</c:v>
                </c:pt>
                <c:pt idx="82">
                  <c:v>7341901</c:v>
                </c:pt>
                <c:pt idx="83">
                  <c:v>7746143</c:v>
                </c:pt>
                <c:pt idx="84">
                  <c:v>7789844</c:v>
                </c:pt>
                <c:pt idx="85">
                  <c:v>7789844</c:v>
                </c:pt>
                <c:pt idx="86">
                  <c:v>7789844</c:v>
                </c:pt>
                <c:pt idx="87">
                  <c:v>7789844</c:v>
                </c:pt>
                <c:pt idx="88">
                  <c:v>7789844</c:v>
                </c:pt>
                <c:pt idx="89">
                  <c:v>7789844</c:v>
                </c:pt>
                <c:pt idx="90">
                  <c:v>7789844</c:v>
                </c:pt>
                <c:pt idx="91">
                  <c:v>7789844</c:v>
                </c:pt>
                <c:pt idx="92">
                  <c:v>8152497</c:v>
                </c:pt>
                <c:pt idx="93">
                  <c:v>8276444</c:v>
                </c:pt>
                <c:pt idx="94">
                  <c:v>8276444</c:v>
                </c:pt>
                <c:pt idx="95">
                  <c:v>8276444</c:v>
                </c:pt>
                <c:pt idx="96">
                  <c:v>8276444</c:v>
                </c:pt>
                <c:pt idx="97">
                  <c:v>8276444</c:v>
                </c:pt>
                <c:pt idx="98">
                  <c:v>8276444</c:v>
                </c:pt>
                <c:pt idx="99">
                  <c:v>8276444</c:v>
                </c:pt>
                <c:pt idx="100">
                  <c:v>8570052</c:v>
                </c:pt>
                <c:pt idx="101">
                  <c:v>8570052</c:v>
                </c:pt>
                <c:pt idx="102">
                  <c:v>8856476</c:v>
                </c:pt>
                <c:pt idx="103">
                  <c:v>8931002</c:v>
                </c:pt>
                <c:pt idx="104">
                  <c:v>8931002</c:v>
                </c:pt>
                <c:pt idx="105">
                  <c:v>8931002</c:v>
                </c:pt>
                <c:pt idx="106">
                  <c:v>8931002</c:v>
                </c:pt>
                <c:pt idx="107">
                  <c:v>9067211</c:v>
                </c:pt>
                <c:pt idx="108">
                  <c:v>9204773</c:v>
                </c:pt>
                <c:pt idx="109">
                  <c:v>9332755</c:v>
                </c:pt>
                <c:pt idx="110">
                  <c:v>9332755</c:v>
                </c:pt>
                <c:pt idx="111">
                  <c:v>9465699</c:v>
                </c:pt>
                <c:pt idx="112">
                  <c:v>9465699</c:v>
                </c:pt>
                <c:pt idx="113">
                  <c:v>9600387</c:v>
                </c:pt>
                <c:pt idx="114">
                  <c:v>9600387</c:v>
                </c:pt>
                <c:pt idx="115">
                  <c:v>9776924</c:v>
                </c:pt>
                <c:pt idx="116">
                  <c:v>9776924</c:v>
                </c:pt>
                <c:pt idx="117">
                  <c:v>9776924</c:v>
                </c:pt>
                <c:pt idx="118">
                  <c:v>9945830</c:v>
                </c:pt>
                <c:pt idx="119">
                  <c:v>9945830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7A-4348-9696-6349EF554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6559488"/>
        <c:axId val="306639360"/>
      </c:lineChart>
      <c:catAx>
        <c:axId val="306559488"/>
        <c:scaling>
          <c:orientation val="minMax"/>
        </c:scaling>
        <c:delete val="0"/>
        <c:axPos val="b"/>
        <c:majorTickMark val="out"/>
        <c:minorTickMark val="none"/>
        <c:tickLblPos val="nextTo"/>
        <c:crossAx val="306639360"/>
        <c:crosses val="autoZero"/>
        <c:auto val="1"/>
        <c:lblAlgn val="ctr"/>
        <c:lblOffset val="100"/>
        <c:tickLblSkip val="10"/>
        <c:noMultiLvlLbl val="0"/>
      </c:catAx>
      <c:valAx>
        <c:axId val="306639360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55948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문서1.xlsx]Summary(Buffer-same)'!$BA$51:$BA$170</c:f>
              <c:numCache>
                <c:formatCode>General</c:formatCode>
                <c:ptCount val="120"/>
                <c:pt idx="0">
                  <c:v>264855</c:v>
                </c:pt>
                <c:pt idx="1">
                  <c:v>264855</c:v>
                </c:pt>
                <c:pt idx="2">
                  <c:v>705264</c:v>
                </c:pt>
                <c:pt idx="3">
                  <c:v>705264</c:v>
                </c:pt>
                <c:pt idx="4">
                  <c:v>1035605</c:v>
                </c:pt>
                <c:pt idx="5">
                  <c:v>1035605</c:v>
                </c:pt>
                <c:pt idx="6">
                  <c:v>1361562</c:v>
                </c:pt>
                <c:pt idx="7">
                  <c:v>1361562</c:v>
                </c:pt>
                <c:pt idx="8">
                  <c:v>1708216</c:v>
                </c:pt>
                <c:pt idx="9">
                  <c:v>1708216</c:v>
                </c:pt>
                <c:pt idx="10">
                  <c:v>2043168</c:v>
                </c:pt>
                <c:pt idx="11">
                  <c:v>2043168</c:v>
                </c:pt>
                <c:pt idx="12">
                  <c:v>2371588</c:v>
                </c:pt>
                <c:pt idx="13">
                  <c:v>2371588</c:v>
                </c:pt>
                <c:pt idx="14">
                  <c:v>2793900</c:v>
                </c:pt>
                <c:pt idx="15">
                  <c:v>2793900</c:v>
                </c:pt>
                <c:pt idx="16">
                  <c:v>3101137</c:v>
                </c:pt>
                <c:pt idx="17">
                  <c:v>3101137</c:v>
                </c:pt>
                <c:pt idx="18">
                  <c:v>3445026</c:v>
                </c:pt>
                <c:pt idx="19">
                  <c:v>3445026</c:v>
                </c:pt>
                <c:pt idx="20">
                  <c:v>3840856</c:v>
                </c:pt>
                <c:pt idx="21">
                  <c:v>3840856</c:v>
                </c:pt>
                <c:pt idx="22">
                  <c:v>4176774</c:v>
                </c:pt>
                <c:pt idx="23">
                  <c:v>4176774</c:v>
                </c:pt>
                <c:pt idx="24">
                  <c:v>4527866</c:v>
                </c:pt>
                <c:pt idx="25">
                  <c:v>4527866</c:v>
                </c:pt>
                <c:pt idx="26">
                  <c:v>4894435</c:v>
                </c:pt>
                <c:pt idx="27">
                  <c:v>4894435</c:v>
                </c:pt>
                <c:pt idx="28">
                  <c:v>5262439</c:v>
                </c:pt>
                <c:pt idx="29">
                  <c:v>5262439</c:v>
                </c:pt>
                <c:pt idx="30">
                  <c:v>5633804</c:v>
                </c:pt>
                <c:pt idx="31">
                  <c:v>5633804</c:v>
                </c:pt>
                <c:pt idx="32">
                  <c:v>5975110</c:v>
                </c:pt>
                <c:pt idx="33">
                  <c:v>5975110</c:v>
                </c:pt>
                <c:pt idx="34">
                  <c:v>6377102</c:v>
                </c:pt>
                <c:pt idx="35">
                  <c:v>6377102</c:v>
                </c:pt>
                <c:pt idx="36">
                  <c:v>6784462</c:v>
                </c:pt>
                <c:pt idx="37">
                  <c:v>6784462</c:v>
                </c:pt>
                <c:pt idx="38">
                  <c:v>7146525</c:v>
                </c:pt>
                <c:pt idx="39">
                  <c:v>7146525</c:v>
                </c:pt>
                <c:pt idx="40">
                  <c:v>7507243</c:v>
                </c:pt>
                <c:pt idx="41">
                  <c:v>7507243</c:v>
                </c:pt>
                <c:pt idx="42">
                  <c:v>7901138</c:v>
                </c:pt>
                <c:pt idx="43">
                  <c:v>7901138</c:v>
                </c:pt>
                <c:pt idx="44">
                  <c:v>8309706</c:v>
                </c:pt>
                <c:pt idx="45">
                  <c:v>8309706</c:v>
                </c:pt>
                <c:pt idx="46">
                  <c:v>8661262</c:v>
                </c:pt>
                <c:pt idx="47">
                  <c:v>8661262</c:v>
                </c:pt>
                <c:pt idx="48">
                  <c:v>9014489</c:v>
                </c:pt>
                <c:pt idx="49">
                  <c:v>9014489</c:v>
                </c:pt>
                <c:pt idx="50">
                  <c:v>9389075</c:v>
                </c:pt>
                <c:pt idx="51">
                  <c:v>9389075</c:v>
                </c:pt>
                <c:pt idx="52">
                  <c:v>9751438</c:v>
                </c:pt>
                <c:pt idx="53">
                  <c:v>9751438</c:v>
                </c:pt>
                <c:pt idx="54">
                  <c:v>10181028</c:v>
                </c:pt>
                <c:pt idx="55">
                  <c:v>10181028</c:v>
                </c:pt>
                <c:pt idx="56">
                  <c:v>10514574</c:v>
                </c:pt>
                <c:pt idx="57">
                  <c:v>10514574</c:v>
                </c:pt>
                <c:pt idx="58">
                  <c:v>10916710</c:v>
                </c:pt>
                <c:pt idx="59">
                  <c:v>10916710</c:v>
                </c:pt>
                <c:pt idx="60">
                  <c:v>11255534</c:v>
                </c:pt>
                <c:pt idx="61">
                  <c:v>11255534</c:v>
                </c:pt>
                <c:pt idx="62">
                  <c:v>11631043</c:v>
                </c:pt>
                <c:pt idx="63">
                  <c:v>11631043</c:v>
                </c:pt>
                <c:pt idx="64">
                  <c:v>11948509</c:v>
                </c:pt>
                <c:pt idx="65">
                  <c:v>11948509</c:v>
                </c:pt>
                <c:pt idx="66">
                  <c:v>12282188</c:v>
                </c:pt>
                <c:pt idx="67">
                  <c:v>12282188</c:v>
                </c:pt>
                <c:pt idx="68">
                  <c:v>12625881</c:v>
                </c:pt>
                <c:pt idx="69">
                  <c:v>12625881</c:v>
                </c:pt>
                <c:pt idx="70">
                  <c:v>12955036</c:v>
                </c:pt>
                <c:pt idx="71">
                  <c:v>12955036</c:v>
                </c:pt>
                <c:pt idx="72">
                  <c:v>13303007</c:v>
                </c:pt>
                <c:pt idx="73">
                  <c:v>13303007</c:v>
                </c:pt>
                <c:pt idx="74">
                  <c:v>13636902</c:v>
                </c:pt>
                <c:pt idx="75">
                  <c:v>13636902</c:v>
                </c:pt>
                <c:pt idx="76">
                  <c:v>14012191</c:v>
                </c:pt>
                <c:pt idx="77">
                  <c:v>14012191</c:v>
                </c:pt>
                <c:pt idx="78">
                  <c:v>14381421</c:v>
                </c:pt>
                <c:pt idx="79">
                  <c:v>14381421</c:v>
                </c:pt>
                <c:pt idx="80">
                  <c:v>14718892</c:v>
                </c:pt>
                <c:pt idx="81">
                  <c:v>14718892</c:v>
                </c:pt>
                <c:pt idx="82">
                  <c:v>15123767</c:v>
                </c:pt>
                <c:pt idx="83">
                  <c:v>15123767</c:v>
                </c:pt>
                <c:pt idx="84">
                  <c:v>15560970</c:v>
                </c:pt>
                <c:pt idx="85">
                  <c:v>15560970</c:v>
                </c:pt>
                <c:pt idx="86">
                  <c:v>16008688</c:v>
                </c:pt>
                <c:pt idx="87">
                  <c:v>16008688</c:v>
                </c:pt>
                <c:pt idx="88">
                  <c:v>16384156</c:v>
                </c:pt>
                <c:pt idx="89">
                  <c:v>16384156</c:v>
                </c:pt>
                <c:pt idx="90">
                  <c:v>16693301</c:v>
                </c:pt>
                <c:pt idx="91">
                  <c:v>16693301</c:v>
                </c:pt>
                <c:pt idx="92">
                  <c:v>17062622</c:v>
                </c:pt>
                <c:pt idx="93">
                  <c:v>17062622</c:v>
                </c:pt>
                <c:pt idx="94">
                  <c:v>17462148</c:v>
                </c:pt>
                <c:pt idx="95">
                  <c:v>17462148</c:v>
                </c:pt>
                <c:pt idx="96">
                  <c:v>17898660</c:v>
                </c:pt>
                <c:pt idx="97">
                  <c:v>17898660</c:v>
                </c:pt>
                <c:pt idx="98">
                  <c:v>18302892</c:v>
                </c:pt>
                <c:pt idx="99">
                  <c:v>18302892</c:v>
                </c:pt>
                <c:pt idx="100">
                  <c:v>18600444</c:v>
                </c:pt>
                <c:pt idx="101">
                  <c:v>18600444</c:v>
                </c:pt>
                <c:pt idx="102">
                  <c:v>18968403</c:v>
                </c:pt>
                <c:pt idx="103">
                  <c:v>18968403</c:v>
                </c:pt>
                <c:pt idx="104">
                  <c:v>19300501</c:v>
                </c:pt>
                <c:pt idx="105">
                  <c:v>19300501</c:v>
                </c:pt>
                <c:pt idx="106">
                  <c:v>19611761</c:v>
                </c:pt>
                <c:pt idx="107">
                  <c:v>19611761</c:v>
                </c:pt>
                <c:pt idx="108">
                  <c:v>19934497</c:v>
                </c:pt>
                <c:pt idx="109">
                  <c:v>19934497</c:v>
                </c:pt>
                <c:pt idx="110">
                  <c:v>20314470</c:v>
                </c:pt>
                <c:pt idx="111">
                  <c:v>20314470</c:v>
                </c:pt>
                <c:pt idx="112">
                  <c:v>20674835</c:v>
                </c:pt>
                <c:pt idx="113">
                  <c:v>20674835</c:v>
                </c:pt>
                <c:pt idx="114">
                  <c:v>21111182</c:v>
                </c:pt>
                <c:pt idx="115">
                  <c:v>21111182</c:v>
                </c:pt>
                <c:pt idx="116">
                  <c:v>21540517</c:v>
                </c:pt>
                <c:pt idx="117">
                  <c:v>21540517</c:v>
                </c:pt>
                <c:pt idx="118">
                  <c:v>21900083</c:v>
                </c:pt>
                <c:pt idx="119">
                  <c:v>21900083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45-4351-BC76-9A77ABC19107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문서1.xlsx]Summary(Buffer-same)'!$BB$51:$BB$170</c:f>
              <c:numCache>
                <c:formatCode>General</c:formatCode>
                <c:ptCount val="120"/>
                <c:pt idx="0">
                  <c:v>2043168</c:v>
                </c:pt>
                <c:pt idx="1">
                  <c:v>2043168</c:v>
                </c:pt>
                <c:pt idx="2">
                  <c:v>2371588</c:v>
                </c:pt>
                <c:pt idx="3">
                  <c:v>2371588</c:v>
                </c:pt>
                <c:pt idx="4">
                  <c:v>2793900</c:v>
                </c:pt>
                <c:pt idx="5">
                  <c:v>2793900</c:v>
                </c:pt>
                <c:pt idx="6">
                  <c:v>3101137</c:v>
                </c:pt>
                <c:pt idx="7">
                  <c:v>3101137</c:v>
                </c:pt>
                <c:pt idx="8">
                  <c:v>3445026</c:v>
                </c:pt>
                <c:pt idx="9">
                  <c:v>3445026</c:v>
                </c:pt>
                <c:pt idx="10">
                  <c:v>3840856</c:v>
                </c:pt>
                <c:pt idx="11">
                  <c:v>3840856</c:v>
                </c:pt>
                <c:pt idx="12">
                  <c:v>4176774</c:v>
                </c:pt>
                <c:pt idx="13">
                  <c:v>4176774</c:v>
                </c:pt>
                <c:pt idx="14">
                  <c:v>4527866</c:v>
                </c:pt>
                <c:pt idx="15">
                  <c:v>4527866</c:v>
                </c:pt>
                <c:pt idx="16">
                  <c:v>4894435</c:v>
                </c:pt>
                <c:pt idx="17">
                  <c:v>4894435</c:v>
                </c:pt>
                <c:pt idx="18">
                  <c:v>5262439</c:v>
                </c:pt>
                <c:pt idx="19">
                  <c:v>5262439</c:v>
                </c:pt>
                <c:pt idx="20">
                  <c:v>5633804</c:v>
                </c:pt>
                <c:pt idx="21">
                  <c:v>5633804</c:v>
                </c:pt>
                <c:pt idx="22">
                  <c:v>5975110</c:v>
                </c:pt>
                <c:pt idx="23">
                  <c:v>5975110</c:v>
                </c:pt>
                <c:pt idx="24">
                  <c:v>6377102</c:v>
                </c:pt>
                <c:pt idx="25">
                  <c:v>6377102</c:v>
                </c:pt>
                <c:pt idx="26">
                  <c:v>6784462</c:v>
                </c:pt>
                <c:pt idx="27">
                  <c:v>6784462</c:v>
                </c:pt>
                <c:pt idx="28">
                  <c:v>7146525</c:v>
                </c:pt>
                <c:pt idx="29">
                  <c:v>7146525</c:v>
                </c:pt>
                <c:pt idx="30">
                  <c:v>7507243</c:v>
                </c:pt>
                <c:pt idx="31">
                  <c:v>7507243</c:v>
                </c:pt>
                <c:pt idx="32">
                  <c:v>7901138</c:v>
                </c:pt>
                <c:pt idx="33">
                  <c:v>7901138</c:v>
                </c:pt>
                <c:pt idx="34">
                  <c:v>8309706</c:v>
                </c:pt>
                <c:pt idx="35">
                  <c:v>8309706</c:v>
                </c:pt>
                <c:pt idx="36">
                  <c:v>8661262</c:v>
                </c:pt>
                <c:pt idx="37">
                  <c:v>8661262</c:v>
                </c:pt>
                <c:pt idx="38">
                  <c:v>9014489</c:v>
                </c:pt>
                <c:pt idx="39">
                  <c:v>9014489</c:v>
                </c:pt>
                <c:pt idx="40">
                  <c:v>9389075</c:v>
                </c:pt>
                <c:pt idx="41">
                  <c:v>9389075</c:v>
                </c:pt>
                <c:pt idx="42">
                  <c:v>9751438</c:v>
                </c:pt>
                <c:pt idx="43">
                  <c:v>9751438</c:v>
                </c:pt>
                <c:pt idx="44">
                  <c:v>10181028</c:v>
                </c:pt>
                <c:pt idx="45">
                  <c:v>10181028</c:v>
                </c:pt>
                <c:pt idx="46">
                  <c:v>10514574</c:v>
                </c:pt>
                <c:pt idx="47">
                  <c:v>10514574</c:v>
                </c:pt>
                <c:pt idx="48">
                  <c:v>10916710</c:v>
                </c:pt>
                <c:pt idx="49">
                  <c:v>10916710</c:v>
                </c:pt>
                <c:pt idx="50">
                  <c:v>11255534</c:v>
                </c:pt>
                <c:pt idx="51">
                  <c:v>11255534</c:v>
                </c:pt>
                <c:pt idx="52">
                  <c:v>11631043</c:v>
                </c:pt>
                <c:pt idx="53">
                  <c:v>11631043</c:v>
                </c:pt>
                <c:pt idx="54">
                  <c:v>11948509</c:v>
                </c:pt>
                <c:pt idx="55">
                  <c:v>11948509</c:v>
                </c:pt>
                <c:pt idx="56">
                  <c:v>12282188</c:v>
                </c:pt>
                <c:pt idx="57">
                  <c:v>12282188</c:v>
                </c:pt>
                <c:pt idx="58">
                  <c:v>12625881</c:v>
                </c:pt>
                <c:pt idx="59">
                  <c:v>12625881</c:v>
                </c:pt>
                <c:pt idx="60">
                  <c:v>12955036</c:v>
                </c:pt>
                <c:pt idx="61">
                  <c:v>12955036</c:v>
                </c:pt>
                <c:pt idx="62">
                  <c:v>13303007</c:v>
                </c:pt>
                <c:pt idx="63">
                  <c:v>13303007</c:v>
                </c:pt>
                <c:pt idx="64">
                  <c:v>13636902</c:v>
                </c:pt>
                <c:pt idx="65">
                  <c:v>13636902</c:v>
                </c:pt>
                <c:pt idx="66">
                  <c:v>14012191</c:v>
                </c:pt>
                <c:pt idx="67">
                  <c:v>14012191</c:v>
                </c:pt>
                <c:pt idx="68">
                  <c:v>14381421</c:v>
                </c:pt>
                <c:pt idx="69">
                  <c:v>14381421</c:v>
                </c:pt>
                <c:pt idx="70">
                  <c:v>14718892</c:v>
                </c:pt>
                <c:pt idx="71">
                  <c:v>14718892</c:v>
                </c:pt>
                <c:pt idx="72">
                  <c:v>15123767</c:v>
                </c:pt>
                <c:pt idx="73">
                  <c:v>15123767</c:v>
                </c:pt>
                <c:pt idx="74">
                  <c:v>15560970</c:v>
                </c:pt>
                <c:pt idx="75">
                  <c:v>15560970</c:v>
                </c:pt>
                <c:pt idx="76">
                  <c:v>16008688</c:v>
                </c:pt>
                <c:pt idx="77">
                  <c:v>16008688</c:v>
                </c:pt>
                <c:pt idx="78">
                  <c:v>16384156</c:v>
                </c:pt>
                <c:pt idx="79">
                  <c:v>16384156</c:v>
                </c:pt>
                <c:pt idx="80">
                  <c:v>16693301</c:v>
                </c:pt>
                <c:pt idx="81">
                  <c:v>16693301</c:v>
                </c:pt>
                <c:pt idx="82">
                  <c:v>17062622</c:v>
                </c:pt>
                <c:pt idx="83">
                  <c:v>17062622</c:v>
                </c:pt>
                <c:pt idx="84">
                  <c:v>17462148</c:v>
                </c:pt>
                <c:pt idx="85">
                  <c:v>17462148</c:v>
                </c:pt>
                <c:pt idx="86">
                  <c:v>17898660</c:v>
                </c:pt>
                <c:pt idx="87">
                  <c:v>17898660</c:v>
                </c:pt>
                <c:pt idx="88">
                  <c:v>18302892</c:v>
                </c:pt>
                <c:pt idx="89">
                  <c:v>18302892</c:v>
                </c:pt>
                <c:pt idx="90">
                  <c:v>18600444</c:v>
                </c:pt>
                <c:pt idx="91">
                  <c:v>18600444</c:v>
                </c:pt>
                <c:pt idx="92">
                  <c:v>18968403</c:v>
                </c:pt>
                <c:pt idx="93">
                  <c:v>18968403</c:v>
                </c:pt>
                <c:pt idx="94">
                  <c:v>19300501</c:v>
                </c:pt>
                <c:pt idx="95">
                  <c:v>19300501</c:v>
                </c:pt>
                <c:pt idx="96">
                  <c:v>19611761</c:v>
                </c:pt>
                <c:pt idx="97">
                  <c:v>19611761</c:v>
                </c:pt>
                <c:pt idx="98">
                  <c:v>19934497</c:v>
                </c:pt>
                <c:pt idx="99">
                  <c:v>19934497</c:v>
                </c:pt>
                <c:pt idx="100">
                  <c:v>20314470</c:v>
                </c:pt>
                <c:pt idx="101">
                  <c:v>20314470</c:v>
                </c:pt>
                <c:pt idx="102">
                  <c:v>20674835</c:v>
                </c:pt>
                <c:pt idx="103">
                  <c:v>20674835</c:v>
                </c:pt>
                <c:pt idx="104">
                  <c:v>21111182</c:v>
                </c:pt>
                <c:pt idx="105">
                  <c:v>21111182</c:v>
                </c:pt>
                <c:pt idx="106">
                  <c:v>21540517</c:v>
                </c:pt>
                <c:pt idx="107">
                  <c:v>21540517</c:v>
                </c:pt>
                <c:pt idx="108">
                  <c:v>21900083</c:v>
                </c:pt>
                <c:pt idx="109">
                  <c:v>21900083</c:v>
                </c:pt>
                <c:pt idx="110">
                  <c:v>22251020</c:v>
                </c:pt>
                <c:pt idx="111">
                  <c:v>22251020</c:v>
                </c:pt>
                <c:pt idx="112">
                  <c:v>22615667</c:v>
                </c:pt>
                <c:pt idx="113">
                  <c:v>22615667</c:v>
                </c:pt>
                <c:pt idx="114">
                  <c:v>23013772</c:v>
                </c:pt>
                <c:pt idx="115">
                  <c:v>23013772</c:v>
                </c:pt>
                <c:pt idx="116">
                  <c:v>23366694</c:v>
                </c:pt>
                <c:pt idx="117">
                  <c:v>23366694</c:v>
                </c:pt>
                <c:pt idx="118">
                  <c:v>23724415</c:v>
                </c:pt>
                <c:pt idx="119">
                  <c:v>23724415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5-4351-BC76-9A77ABC19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788416"/>
        <c:axId val="336014144"/>
      </c:lineChart>
      <c:catAx>
        <c:axId val="305788416"/>
        <c:scaling>
          <c:orientation val="minMax"/>
        </c:scaling>
        <c:delete val="0"/>
        <c:axPos val="b"/>
        <c:majorTickMark val="out"/>
        <c:minorTickMark val="none"/>
        <c:tickLblPos val="nextTo"/>
        <c:crossAx val="336014144"/>
        <c:crosses val="autoZero"/>
        <c:auto val="1"/>
        <c:lblAlgn val="ctr"/>
        <c:lblOffset val="100"/>
        <c:tickLblSkip val="10"/>
        <c:noMultiLvlLbl val="0"/>
      </c:catAx>
      <c:valAx>
        <c:axId val="336014144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788416"/>
        <c:crosses val="autoZero"/>
        <c:crossBetween val="between"/>
        <c:majorUnit val="10000000"/>
        <c:dispUnits>
          <c:custUnit val="1000000"/>
        </c:dispUnits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문서1.xlsx]Summary(Buffer-same)'!$AY$51:$AY$170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951376</c:v>
                </c:pt>
                <c:pt idx="5">
                  <c:v>951376</c:v>
                </c:pt>
                <c:pt idx="6">
                  <c:v>1277333</c:v>
                </c:pt>
                <c:pt idx="7">
                  <c:v>1277333</c:v>
                </c:pt>
                <c:pt idx="8">
                  <c:v>1623987</c:v>
                </c:pt>
                <c:pt idx="9">
                  <c:v>1623987</c:v>
                </c:pt>
                <c:pt idx="10">
                  <c:v>1999543</c:v>
                </c:pt>
                <c:pt idx="11">
                  <c:v>1999543</c:v>
                </c:pt>
                <c:pt idx="12">
                  <c:v>2327963</c:v>
                </c:pt>
                <c:pt idx="13">
                  <c:v>2327963</c:v>
                </c:pt>
                <c:pt idx="14">
                  <c:v>2701044</c:v>
                </c:pt>
                <c:pt idx="15">
                  <c:v>2701044</c:v>
                </c:pt>
                <c:pt idx="16">
                  <c:v>3008281</c:v>
                </c:pt>
                <c:pt idx="17">
                  <c:v>3008281</c:v>
                </c:pt>
                <c:pt idx="18">
                  <c:v>3352170</c:v>
                </c:pt>
                <c:pt idx="19">
                  <c:v>3352170</c:v>
                </c:pt>
                <c:pt idx="20">
                  <c:v>3704858</c:v>
                </c:pt>
                <c:pt idx="21">
                  <c:v>3704858</c:v>
                </c:pt>
                <c:pt idx="22">
                  <c:v>4040776</c:v>
                </c:pt>
                <c:pt idx="23">
                  <c:v>4040776</c:v>
                </c:pt>
                <c:pt idx="24">
                  <c:v>4391868</c:v>
                </c:pt>
                <c:pt idx="25">
                  <c:v>4391868</c:v>
                </c:pt>
                <c:pt idx="26">
                  <c:v>4758437</c:v>
                </c:pt>
                <c:pt idx="27">
                  <c:v>4758437</c:v>
                </c:pt>
                <c:pt idx="28">
                  <c:v>5126441</c:v>
                </c:pt>
                <c:pt idx="29">
                  <c:v>5126441</c:v>
                </c:pt>
                <c:pt idx="30">
                  <c:v>5497806</c:v>
                </c:pt>
                <c:pt idx="31">
                  <c:v>5497806</c:v>
                </c:pt>
                <c:pt idx="32">
                  <c:v>5839112</c:v>
                </c:pt>
                <c:pt idx="33">
                  <c:v>5839112</c:v>
                </c:pt>
                <c:pt idx="34">
                  <c:v>6199529</c:v>
                </c:pt>
                <c:pt idx="35">
                  <c:v>6199529</c:v>
                </c:pt>
                <c:pt idx="36">
                  <c:v>6563115</c:v>
                </c:pt>
                <c:pt idx="37">
                  <c:v>6563115</c:v>
                </c:pt>
                <c:pt idx="38">
                  <c:v>6925178</c:v>
                </c:pt>
                <c:pt idx="39">
                  <c:v>6925178</c:v>
                </c:pt>
                <c:pt idx="40">
                  <c:v>7285896</c:v>
                </c:pt>
                <c:pt idx="41">
                  <c:v>7285896</c:v>
                </c:pt>
                <c:pt idx="42">
                  <c:v>7642359</c:v>
                </c:pt>
                <c:pt idx="43">
                  <c:v>7642359</c:v>
                </c:pt>
                <c:pt idx="44">
                  <c:v>8006903</c:v>
                </c:pt>
                <c:pt idx="45">
                  <c:v>8006903</c:v>
                </c:pt>
                <c:pt idx="46">
                  <c:v>8358459</c:v>
                </c:pt>
                <c:pt idx="47">
                  <c:v>8358459</c:v>
                </c:pt>
                <c:pt idx="48">
                  <c:v>8711686</c:v>
                </c:pt>
                <c:pt idx="49">
                  <c:v>8711686</c:v>
                </c:pt>
                <c:pt idx="50">
                  <c:v>9086272</c:v>
                </c:pt>
                <c:pt idx="51">
                  <c:v>9086272</c:v>
                </c:pt>
                <c:pt idx="52">
                  <c:v>9448635</c:v>
                </c:pt>
                <c:pt idx="53">
                  <c:v>9448635</c:v>
                </c:pt>
                <c:pt idx="54">
                  <c:v>9827405</c:v>
                </c:pt>
                <c:pt idx="55">
                  <c:v>9827405</c:v>
                </c:pt>
                <c:pt idx="56">
                  <c:v>10160951</c:v>
                </c:pt>
                <c:pt idx="57">
                  <c:v>10160951</c:v>
                </c:pt>
                <c:pt idx="58">
                  <c:v>10563087</c:v>
                </c:pt>
                <c:pt idx="59">
                  <c:v>10563087</c:v>
                </c:pt>
                <c:pt idx="60">
                  <c:v>10901911</c:v>
                </c:pt>
                <c:pt idx="61">
                  <c:v>10901911</c:v>
                </c:pt>
                <c:pt idx="62">
                  <c:v>11277420</c:v>
                </c:pt>
                <c:pt idx="63">
                  <c:v>11277420</c:v>
                </c:pt>
                <c:pt idx="64">
                  <c:v>11594886</c:v>
                </c:pt>
                <c:pt idx="65">
                  <c:v>11594886</c:v>
                </c:pt>
                <c:pt idx="66">
                  <c:v>11928565</c:v>
                </c:pt>
                <c:pt idx="67">
                  <c:v>11928565</c:v>
                </c:pt>
                <c:pt idx="68">
                  <c:v>12272258</c:v>
                </c:pt>
                <c:pt idx="69">
                  <c:v>12272258</c:v>
                </c:pt>
                <c:pt idx="70">
                  <c:v>12601413</c:v>
                </c:pt>
                <c:pt idx="71">
                  <c:v>12601413</c:v>
                </c:pt>
                <c:pt idx="72">
                  <c:v>12949384</c:v>
                </c:pt>
                <c:pt idx="73">
                  <c:v>12949384</c:v>
                </c:pt>
                <c:pt idx="74">
                  <c:v>13283279</c:v>
                </c:pt>
                <c:pt idx="75">
                  <c:v>13283279</c:v>
                </c:pt>
                <c:pt idx="76">
                  <c:v>13658568</c:v>
                </c:pt>
                <c:pt idx="77">
                  <c:v>13658568</c:v>
                </c:pt>
                <c:pt idx="78">
                  <c:v>14027798</c:v>
                </c:pt>
                <c:pt idx="79">
                  <c:v>14027798</c:v>
                </c:pt>
                <c:pt idx="80">
                  <c:v>14365269</c:v>
                </c:pt>
                <c:pt idx="81">
                  <c:v>14365269</c:v>
                </c:pt>
                <c:pt idx="82">
                  <c:v>14722794</c:v>
                </c:pt>
                <c:pt idx="83">
                  <c:v>14722794</c:v>
                </c:pt>
                <c:pt idx="84">
                  <c:v>15111689</c:v>
                </c:pt>
                <c:pt idx="85">
                  <c:v>15111689</c:v>
                </c:pt>
                <c:pt idx="86">
                  <c:v>15508075</c:v>
                </c:pt>
                <c:pt idx="87">
                  <c:v>15508075</c:v>
                </c:pt>
                <c:pt idx="88">
                  <c:v>15883543</c:v>
                </c:pt>
                <c:pt idx="89">
                  <c:v>15883543</c:v>
                </c:pt>
                <c:pt idx="90">
                  <c:v>16192688</c:v>
                </c:pt>
                <c:pt idx="91">
                  <c:v>16192688</c:v>
                </c:pt>
                <c:pt idx="92">
                  <c:v>16562009</c:v>
                </c:pt>
                <c:pt idx="93">
                  <c:v>16562009</c:v>
                </c:pt>
                <c:pt idx="94">
                  <c:v>16961535</c:v>
                </c:pt>
                <c:pt idx="95">
                  <c:v>16961535</c:v>
                </c:pt>
                <c:pt idx="96">
                  <c:v>17350765</c:v>
                </c:pt>
                <c:pt idx="97">
                  <c:v>17350765</c:v>
                </c:pt>
                <c:pt idx="98">
                  <c:v>17754997</c:v>
                </c:pt>
                <c:pt idx="99">
                  <c:v>17754997</c:v>
                </c:pt>
                <c:pt idx="100">
                  <c:v>18052549</c:v>
                </c:pt>
                <c:pt idx="101">
                  <c:v>18052549</c:v>
                </c:pt>
                <c:pt idx="102">
                  <c:v>18420508</c:v>
                </c:pt>
                <c:pt idx="103">
                  <c:v>18420508</c:v>
                </c:pt>
                <c:pt idx="104">
                  <c:v>18752606</c:v>
                </c:pt>
                <c:pt idx="105">
                  <c:v>18752606</c:v>
                </c:pt>
                <c:pt idx="106">
                  <c:v>19107721</c:v>
                </c:pt>
                <c:pt idx="107">
                  <c:v>19107721</c:v>
                </c:pt>
                <c:pt idx="108">
                  <c:v>19475907</c:v>
                </c:pt>
                <c:pt idx="109">
                  <c:v>19475907</c:v>
                </c:pt>
                <c:pt idx="110">
                  <c:v>19855880</c:v>
                </c:pt>
                <c:pt idx="111">
                  <c:v>19855880</c:v>
                </c:pt>
                <c:pt idx="112">
                  <c:v>20216245</c:v>
                </c:pt>
                <c:pt idx="113">
                  <c:v>20216245</c:v>
                </c:pt>
                <c:pt idx="114">
                  <c:v>20598945</c:v>
                </c:pt>
                <c:pt idx="115">
                  <c:v>20598945</c:v>
                </c:pt>
                <c:pt idx="116">
                  <c:v>20980151</c:v>
                </c:pt>
                <c:pt idx="117">
                  <c:v>20980151</c:v>
                </c:pt>
                <c:pt idx="118">
                  <c:v>21339717</c:v>
                </c:pt>
                <c:pt idx="119">
                  <c:v>21339717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51-414B-B1AE-A7CF49F55109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문서1.xlsx]Summary(Buffer-same)'!$AZ$51:$AZ$170</c:f>
              <c:numCache>
                <c:formatCode>General</c:formatCode>
                <c:ptCount val="120"/>
                <c:pt idx="0">
                  <c:v>1999543</c:v>
                </c:pt>
                <c:pt idx="1">
                  <c:v>1999543</c:v>
                </c:pt>
                <c:pt idx="2">
                  <c:v>2327963</c:v>
                </c:pt>
                <c:pt idx="3">
                  <c:v>2327963</c:v>
                </c:pt>
                <c:pt idx="4">
                  <c:v>2701044</c:v>
                </c:pt>
                <c:pt idx="5">
                  <c:v>2701044</c:v>
                </c:pt>
                <c:pt idx="6">
                  <c:v>3008281</c:v>
                </c:pt>
                <c:pt idx="7">
                  <c:v>3008281</c:v>
                </c:pt>
                <c:pt idx="8">
                  <c:v>3352170</c:v>
                </c:pt>
                <c:pt idx="9">
                  <c:v>3352170</c:v>
                </c:pt>
                <c:pt idx="10">
                  <c:v>3704858</c:v>
                </c:pt>
                <c:pt idx="11">
                  <c:v>3704858</c:v>
                </c:pt>
                <c:pt idx="12">
                  <c:v>4040776</c:v>
                </c:pt>
                <c:pt idx="13">
                  <c:v>4040776</c:v>
                </c:pt>
                <c:pt idx="14">
                  <c:v>4391868</c:v>
                </c:pt>
                <c:pt idx="15">
                  <c:v>4391868</c:v>
                </c:pt>
                <c:pt idx="16">
                  <c:v>4758437</c:v>
                </c:pt>
                <c:pt idx="17">
                  <c:v>4758437</c:v>
                </c:pt>
                <c:pt idx="18">
                  <c:v>5126441</c:v>
                </c:pt>
                <c:pt idx="19">
                  <c:v>5126441</c:v>
                </c:pt>
                <c:pt idx="20">
                  <c:v>5497806</c:v>
                </c:pt>
                <c:pt idx="21">
                  <c:v>5497806</c:v>
                </c:pt>
                <c:pt idx="22">
                  <c:v>5839112</c:v>
                </c:pt>
                <c:pt idx="23">
                  <c:v>5839112</c:v>
                </c:pt>
                <c:pt idx="24">
                  <c:v>6199529</c:v>
                </c:pt>
                <c:pt idx="25">
                  <c:v>6199529</c:v>
                </c:pt>
                <c:pt idx="26">
                  <c:v>6563115</c:v>
                </c:pt>
                <c:pt idx="27">
                  <c:v>6563115</c:v>
                </c:pt>
                <c:pt idx="28">
                  <c:v>6925178</c:v>
                </c:pt>
                <c:pt idx="29">
                  <c:v>6925178</c:v>
                </c:pt>
                <c:pt idx="30">
                  <c:v>7285896</c:v>
                </c:pt>
                <c:pt idx="31">
                  <c:v>7285896</c:v>
                </c:pt>
                <c:pt idx="32">
                  <c:v>7642359</c:v>
                </c:pt>
                <c:pt idx="33">
                  <c:v>7642359</c:v>
                </c:pt>
                <c:pt idx="34">
                  <c:v>8006903</c:v>
                </c:pt>
                <c:pt idx="35">
                  <c:v>8006903</c:v>
                </c:pt>
                <c:pt idx="36">
                  <c:v>8358459</c:v>
                </c:pt>
                <c:pt idx="37">
                  <c:v>8358459</c:v>
                </c:pt>
                <c:pt idx="38">
                  <c:v>8711686</c:v>
                </c:pt>
                <c:pt idx="39">
                  <c:v>8711686</c:v>
                </c:pt>
                <c:pt idx="40">
                  <c:v>9086272</c:v>
                </c:pt>
                <c:pt idx="41">
                  <c:v>9086272</c:v>
                </c:pt>
                <c:pt idx="42">
                  <c:v>9448635</c:v>
                </c:pt>
                <c:pt idx="43">
                  <c:v>9448635</c:v>
                </c:pt>
                <c:pt idx="44">
                  <c:v>9827405</c:v>
                </c:pt>
                <c:pt idx="45">
                  <c:v>9827405</c:v>
                </c:pt>
                <c:pt idx="46">
                  <c:v>10160951</c:v>
                </c:pt>
                <c:pt idx="47">
                  <c:v>10160951</c:v>
                </c:pt>
                <c:pt idx="48">
                  <c:v>10563087</c:v>
                </c:pt>
                <c:pt idx="49">
                  <c:v>10563087</c:v>
                </c:pt>
                <c:pt idx="50">
                  <c:v>10901911</c:v>
                </c:pt>
                <c:pt idx="51">
                  <c:v>10901911</c:v>
                </c:pt>
                <c:pt idx="52">
                  <c:v>11277420</c:v>
                </c:pt>
                <c:pt idx="53">
                  <c:v>11277420</c:v>
                </c:pt>
                <c:pt idx="54">
                  <c:v>11594886</c:v>
                </c:pt>
                <c:pt idx="55">
                  <c:v>11594886</c:v>
                </c:pt>
                <c:pt idx="56">
                  <c:v>11928565</c:v>
                </c:pt>
                <c:pt idx="57">
                  <c:v>11928565</c:v>
                </c:pt>
                <c:pt idx="58">
                  <c:v>12272258</c:v>
                </c:pt>
                <c:pt idx="59">
                  <c:v>12272258</c:v>
                </c:pt>
                <c:pt idx="60">
                  <c:v>12601413</c:v>
                </c:pt>
                <c:pt idx="61">
                  <c:v>12601413</c:v>
                </c:pt>
                <c:pt idx="62">
                  <c:v>12949384</c:v>
                </c:pt>
                <c:pt idx="63">
                  <c:v>12949384</c:v>
                </c:pt>
                <c:pt idx="64">
                  <c:v>13283279</c:v>
                </c:pt>
                <c:pt idx="65">
                  <c:v>13283279</c:v>
                </c:pt>
                <c:pt idx="66">
                  <c:v>13658568</c:v>
                </c:pt>
                <c:pt idx="67">
                  <c:v>13658568</c:v>
                </c:pt>
                <c:pt idx="68">
                  <c:v>14027798</c:v>
                </c:pt>
                <c:pt idx="69">
                  <c:v>14027798</c:v>
                </c:pt>
                <c:pt idx="70">
                  <c:v>14365269</c:v>
                </c:pt>
                <c:pt idx="71">
                  <c:v>14365269</c:v>
                </c:pt>
                <c:pt idx="72">
                  <c:v>14722794</c:v>
                </c:pt>
                <c:pt idx="73">
                  <c:v>14722794</c:v>
                </c:pt>
                <c:pt idx="74">
                  <c:v>15111689</c:v>
                </c:pt>
                <c:pt idx="75">
                  <c:v>15111689</c:v>
                </c:pt>
                <c:pt idx="76">
                  <c:v>15508075</c:v>
                </c:pt>
                <c:pt idx="77">
                  <c:v>15508075</c:v>
                </c:pt>
                <c:pt idx="78">
                  <c:v>15883543</c:v>
                </c:pt>
                <c:pt idx="79">
                  <c:v>15883543</c:v>
                </c:pt>
                <c:pt idx="80">
                  <c:v>16192688</c:v>
                </c:pt>
                <c:pt idx="81">
                  <c:v>16192688</c:v>
                </c:pt>
                <c:pt idx="82">
                  <c:v>16562009</c:v>
                </c:pt>
                <c:pt idx="83">
                  <c:v>16562009</c:v>
                </c:pt>
                <c:pt idx="84">
                  <c:v>16961535</c:v>
                </c:pt>
                <c:pt idx="85">
                  <c:v>16961535</c:v>
                </c:pt>
                <c:pt idx="86">
                  <c:v>17350765</c:v>
                </c:pt>
                <c:pt idx="87">
                  <c:v>17350765</c:v>
                </c:pt>
                <c:pt idx="88">
                  <c:v>17754997</c:v>
                </c:pt>
                <c:pt idx="89">
                  <c:v>17754997</c:v>
                </c:pt>
                <c:pt idx="90">
                  <c:v>18052549</c:v>
                </c:pt>
                <c:pt idx="91">
                  <c:v>18052549</c:v>
                </c:pt>
                <c:pt idx="92">
                  <c:v>18420508</c:v>
                </c:pt>
                <c:pt idx="93">
                  <c:v>18420508</c:v>
                </c:pt>
                <c:pt idx="94">
                  <c:v>18752606</c:v>
                </c:pt>
                <c:pt idx="95">
                  <c:v>18752606</c:v>
                </c:pt>
                <c:pt idx="96">
                  <c:v>19107721</c:v>
                </c:pt>
                <c:pt idx="97">
                  <c:v>19107721</c:v>
                </c:pt>
                <c:pt idx="98">
                  <c:v>19475907</c:v>
                </c:pt>
                <c:pt idx="99">
                  <c:v>19475907</c:v>
                </c:pt>
                <c:pt idx="100">
                  <c:v>19855880</c:v>
                </c:pt>
                <c:pt idx="101">
                  <c:v>19855880</c:v>
                </c:pt>
                <c:pt idx="102">
                  <c:v>20216245</c:v>
                </c:pt>
                <c:pt idx="103">
                  <c:v>20216245</c:v>
                </c:pt>
                <c:pt idx="104">
                  <c:v>20598945</c:v>
                </c:pt>
                <c:pt idx="105">
                  <c:v>20598945</c:v>
                </c:pt>
                <c:pt idx="106">
                  <c:v>20980151</c:v>
                </c:pt>
                <c:pt idx="107">
                  <c:v>20980151</c:v>
                </c:pt>
                <c:pt idx="108">
                  <c:v>21339717</c:v>
                </c:pt>
                <c:pt idx="109">
                  <c:v>21339717</c:v>
                </c:pt>
                <c:pt idx="110">
                  <c:v>21690654</c:v>
                </c:pt>
                <c:pt idx="111">
                  <c:v>21690654</c:v>
                </c:pt>
                <c:pt idx="112">
                  <c:v>22055301</c:v>
                </c:pt>
                <c:pt idx="113">
                  <c:v>22055301</c:v>
                </c:pt>
                <c:pt idx="114">
                  <c:v>22402706</c:v>
                </c:pt>
                <c:pt idx="115">
                  <c:v>22402706</c:v>
                </c:pt>
                <c:pt idx="116">
                  <c:v>22755628</c:v>
                </c:pt>
                <c:pt idx="117">
                  <c:v>22755628</c:v>
                </c:pt>
                <c:pt idx="118">
                  <c:v>23113349</c:v>
                </c:pt>
                <c:pt idx="119">
                  <c:v>23113349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51-414B-B1AE-A7CF49F55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5910272"/>
        <c:axId val="336016448"/>
      </c:lineChart>
      <c:catAx>
        <c:axId val="30591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336016448"/>
        <c:crosses val="autoZero"/>
        <c:auto val="1"/>
        <c:lblAlgn val="ctr"/>
        <c:lblOffset val="100"/>
        <c:tickLblSkip val="10"/>
        <c:noMultiLvlLbl val="0"/>
      </c:catAx>
      <c:valAx>
        <c:axId val="336016448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591027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문서1.xlsx]Summary(Buffer-same)'!$AW$51:$AW$170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1914312</c:v>
                </c:pt>
                <c:pt idx="11">
                  <c:v>1914312</c:v>
                </c:pt>
                <c:pt idx="12">
                  <c:v>2242732</c:v>
                </c:pt>
                <c:pt idx="13">
                  <c:v>2242732</c:v>
                </c:pt>
                <c:pt idx="14">
                  <c:v>2615813</c:v>
                </c:pt>
                <c:pt idx="15">
                  <c:v>2615813</c:v>
                </c:pt>
                <c:pt idx="16">
                  <c:v>2891225</c:v>
                </c:pt>
                <c:pt idx="17">
                  <c:v>2891225</c:v>
                </c:pt>
                <c:pt idx="18">
                  <c:v>3235114</c:v>
                </c:pt>
                <c:pt idx="19">
                  <c:v>3235114</c:v>
                </c:pt>
                <c:pt idx="20">
                  <c:v>3587802</c:v>
                </c:pt>
                <c:pt idx="21">
                  <c:v>3587802</c:v>
                </c:pt>
                <c:pt idx="22">
                  <c:v>3961042</c:v>
                </c:pt>
                <c:pt idx="23">
                  <c:v>3961042</c:v>
                </c:pt>
                <c:pt idx="24">
                  <c:v>4362575</c:v>
                </c:pt>
                <c:pt idx="25">
                  <c:v>4362575</c:v>
                </c:pt>
                <c:pt idx="26">
                  <c:v>4729144</c:v>
                </c:pt>
                <c:pt idx="27">
                  <c:v>4729144</c:v>
                </c:pt>
                <c:pt idx="28">
                  <c:v>5143760</c:v>
                </c:pt>
                <c:pt idx="29">
                  <c:v>5143760</c:v>
                </c:pt>
                <c:pt idx="30">
                  <c:v>5515125</c:v>
                </c:pt>
                <c:pt idx="31">
                  <c:v>5515125</c:v>
                </c:pt>
                <c:pt idx="32">
                  <c:v>5856431</c:v>
                </c:pt>
                <c:pt idx="33">
                  <c:v>5856431</c:v>
                </c:pt>
                <c:pt idx="34">
                  <c:v>6216848</c:v>
                </c:pt>
                <c:pt idx="35">
                  <c:v>6216848</c:v>
                </c:pt>
                <c:pt idx="36">
                  <c:v>6580434</c:v>
                </c:pt>
                <c:pt idx="37">
                  <c:v>6580434</c:v>
                </c:pt>
                <c:pt idx="38">
                  <c:v>6942497</c:v>
                </c:pt>
                <c:pt idx="39">
                  <c:v>6942497</c:v>
                </c:pt>
                <c:pt idx="40">
                  <c:v>7303215</c:v>
                </c:pt>
                <c:pt idx="41">
                  <c:v>7303215</c:v>
                </c:pt>
                <c:pt idx="42">
                  <c:v>7659678</c:v>
                </c:pt>
                <c:pt idx="43">
                  <c:v>7659678</c:v>
                </c:pt>
                <c:pt idx="44">
                  <c:v>8068246</c:v>
                </c:pt>
                <c:pt idx="45">
                  <c:v>8068246</c:v>
                </c:pt>
                <c:pt idx="46">
                  <c:v>8419802</c:v>
                </c:pt>
                <c:pt idx="47">
                  <c:v>8419802</c:v>
                </c:pt>
                <c:pt idx="48">
                  <c:v>8817865</c:v>
                </c:pt>
                <c:pt idx="49">
                  <c:v>8817865</c:v>
                </c:pt>
                <c:pt idx="50">
                  <c:v>9192451</c:v>
                </c:pt>
                <c:pt idx="51">
                  <c:v>9192451</c:v>
                </c:pt>
                <c:pt idx="52">
                  <c:v>9554814</c:v>
                </c:pt>
                <c:pt idx="53">
                  <c:v>9554814</c:v>
                </c:pt>
                <c:pt idx="54">
                  <c:v>9933584</c:v>
                </c:pt>
                <c:pt idx="55">
                  <c:v>9933584</c:v>
                </c:pt>
                <c:pt idx="56">
                  <c:v>10229283</c:v>
                </c:pt>
                <c:pt idx="57">
                  <c:v>10229283</c:v>
                </c:pt>
                <c:pt idx="58">
                  <c:v>10631419</c:v>
                </c:pt>
                <c:pt idx="59">
                  <c:v>10631419</c:v>
                </c:pt>
                <c:pt idx="60">
                  <c:v>11017024</c:v>
                </c:pt>
                <c:pt idx="61">
                  <c:v>11017024</c:v>
                </c:pt>
                <c:pt idx="62">
                  <c:v>11441769</c:v>
                </c:pt>
                <c:pt idx="63">
                  <c:v>11441769</c:v>
                </c:pt>
                <c:pt idx="64">
                  <c:v>11759235</c:v>
                </c:pt>
                <c:pt idx="65">
                  <c:v>11759235</c:v>
                </c:pt>
                <c:pt idx="66">
                  <c:v>12139507</c:v>
                </c:pt>
                <c:pt idx="67">
                  <c:v>12139507</c:v>
                </c:pt>
                <c:pt idx="68">
                  <c:v>12483200</c:v>
                </c:pt>
                <c:pt idx="69">
                  <c:v>12483200</c:v>
                </c:pt>
                <c:pt idx="70">
                  <c:v>12812355</c:v>
                </c:pt>
                <c:pt idx="71">
                  <c:v>12812355</c:v>
                </c:pt>
                <c:pt idx="72">
                  <c:v>13160326</c:v>
                </c:pt>
                <c:pt idx="73">
                  <c:v>13160326</c:v>
                </c:pt>
                <c:pt idx="74">
                  <c:v>13537096</c:v>
                </c:pt>
                <c:pt idx="75">
                  <c:v>13537096</c:v>
                </c:pt>
                <c:pt idx="76">
                  <c:v>13967704</c:v>
                </c:pt>
                <c:pt idx="77">
                  <c:v>13967704</c:v>
                </c:pt>
                <c:pt idx="78">
                  <c:v>14336934</c:v>
                </c:pt>
                <c:pt idx="79">
                  <c:v>14336934</c:v>
                </c:pt>
                <c:pt idx="80">
                  <c:v>14674405</c:v>
                </c:pt>
                <c:pt idx="81">
                  <c:v>14674405</c:v>
                </c:pt>
                <c:pt idx="82">
                  <c:v>15031930</c:v>
                </c:pt>
                <c:pt idx="83">
                  <c:v>15031930</c:v>
                </c:pt>
                <c:pt idx="84">
                  <c:v>15420825</c:v>
                </c:pt>
                <c:pt idx="85">
                  <c:v>15420825</c:v>
                </c:pt>
                <c:pt idx="86">
                  <c:v>15817211</c:v>
                </c:pt>
                <c:pt idx="87">
                  <c:v>15817211</c:v>
                </c:pt>
                <c:pt idx="88">
                  <c:v>16192679</c:v>
                </c:pt>
                <c:pt idx="89">
                  <c:v>16192679</c:v>
                </c:pt>
                <c:pt idx="90">
                  <c:v>16549756</c:v>
                </c:pt>
                <c:pt idx="91">
                  <c:v>16549756</c:v>
                </c:pt>
                <c:pt idx="92">
                  <c:v>16919077</c:v>
                </c:pt>
                <c:pt idx="93">
                  <c:v>16919077</c:v>
                </c:pt>
                <c:pt idx="94">
                  <c:v>17318603</c:v>
                </c:pt>
                <c:pt idx="95">
                  <c:v>17318603</c:v>
                </c:pt>
                <c:pt idx="96">
                  <c:v>17707833</c:v>
                </c:pt>
                <c:pt idx="97">
                  <c:v>17707833</c:v>
                </c:pt>
                <c:pt idx="98">
                  <c:v>18112065</c:v>
                </c:pt>
                <c:pt idx="99">
                  <c:v>18112065</c:v>
                </c:pt>
                <c:pt idx="100">
                  <c:v>18409617</c:v>
                </c:pt>
                <c:pt idx="101">
                  <c:v>18409617</c:v>
                </c:pt>
                <c:pt idx="102">
                  <c:v>18777576</c:v>
                </c:pt>
                <c:pt idx="103">
                  <c:v>18777576</c:v>
                </c:pt>
                <c:pt idx="104">
                  <c:v>19109674</c:v>
                </c:pt>
                <c:pt idx="105">
                  <c:v>19109674</c:v>
                </c:pt>
                <c:pt idx="106">
                  <c:v>19514276</c:v>
                </c:pt>
                <c:pt idx="107">
                  <c:v>19514276</c:v>
                </c:pt>
                <c:pt idx="108">
                  <c:v>19882462</c:v>
                </c:pt>
                <c:pt idx="109">
                  <c:v>19882462</c:v>
                </c:pt>
                <c:pt idx="110">
                  <c:v>20262435</c:v>
                </c:pt>
                <c:pt idx="111">
                  <c:v>20262435</c:v>
                </c:pt>
                <c:pt idx="112">
                  <c:v>20576727</c:v>
                </c:pt>
                <c:pt idx="113">
                  <c:v>20576727</c:v>
                </c:pt>
                <c:pt idx="114">
                  <c:v>20959427</c:v>
                </c:pt>
                <c:pt idx="115">
                  <c:v>20959427</c:v>
                </c:pt>
                <c:pt idx="116">
                  <c:v>21388762</c:v>
                </c:pt>
                <c:pt idx="117">
                  <c:v>21388762</c:v>
                </c:pt>
                <c:pt idx="118">
                  <c:v>21794682</c:v>
                </c:pt>
                <c:pt idx="119">
                  <c:v>21794682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1-4037-BEFB-5A78288B07A2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문서1.xlsx]Summary(Buffer-same)'!$AX$51:$AX$170</c:f>
              <c:numCache>
                <c:formatCode>General</c:formatCode>
                <c:ptCount val="120"/>
                <c:pt idx="0">
                  <c:v>1914312</c:v>
                </c:pt>
                <c:pt idx="1">
                  <c:v>1914312</c:v>
                </c:pt>
                <c:pt idx="2">
                  <c:v>2242732</c:v>
                </c:pt>
                <c:pt idx="3">
                  <c:v>2242732</c:v>
                </c:pt>
                <c:pt idx="4">
                  <c:v>2615813</c:v>
                </c:pt>
                <c:pt idx="5">
                  <c:v>2615813</c:v>
                </c:pt>
                <c:pt idx="6">
                  <c:v>2891225</c:v>
                </c:pt>
                <c:pt idx="7">
                  <c:v>2891225</c:v>
                </c:pt>
                <c:pt idx="8">
                  <c:v>3235114</c:v>
                </c:pt>
                <c:pt idx="9">
                  <c:v>3235114</c:v>
                </c:pt>
                <c:pt idx="10">
                  <c:v>3587802</c:v>
                </c:pt>
                <c:pt idx="11">
                  <c:v>3587802</c:v>
                </c:pt>
                <c:pt idx="12">
                  <c:v>3961042</c:v>
                </c:pt>
                <c:pt idx="13">
                  <c:v>3961042</c:v>
                </c:pt>
                <c:pt idx="14">
                  <c:v>4362575</c:v>
                </c:pt>
                <c:pt idx="15">
                  <c:v>4362575</c:v>
                </c:pt>
                <c:pt idx="16">
                  <c:v>4729144</c:v>
                </c:pt>
                <c:pt idx="17">
                  <c:v>4729144</c:v>
                </c:pt>
                <c:pt idx="18">
                  <c:v>5143760</c:v>
                </c:pt>
                <c:pt idx="19">
                  <c:v>5143760</c:v>
                </c:pt>
                <c:pt idx="20">
                  <c:v>5515125</c:v>
                </c:pt>
                <c:pt idx="21">
                  <c:v>5515125</c:v>
                </c:pt>
                <c:pt idx="22">
                  <c:v>5856431</c:v>
                </c:pt>
                <c:pt idx="23">
                  <c:v>5856431</c:v>
                </c:pt>
                <c:pt idx="24">
                  <c:v>6216848</c:v>
                </c:pt>
                <c:pt idx="25">
                  <c:v>6216848</c:v>
                </c:pt>
                <c:pt idx="26">
                  <c:v>6580434</c:v>
                </c:pt>
                <c:pt idx="27">
                  <c:v>6580434</c:v>
                </c:pt>
                <c:pt idx="28">
                  <c:v>6942497</c:v>
                </c:pt>
                <c:pt idx="29">
                  <c:v>6942497</c:v>
                </c:pt>
                <c:pt idx="30">
                  <c:v>7303215</c:v>
                </c:pt>
                <c:pt idx="31">
                  <c:v>7303215</c:v>
                </c:pt>
                <c:pt idx="32">
                  <c:v>7659678</c:v>
                </c:pt>
                <c:pt idx="33">
                  <c:v>7659678</c:v>
                </c:pt>
                <c:pt idx="34">
                  <c:v>8068246</c:v>
                </c:pt>
                <c:pt idx="35">
                  <c:v>8068246</c:v>
                </c:pt>
                <c:pt idx="36">
                  <c:v>8419802</c:v>
                </c:pt>
                <c:pt idx="37">
                  <c:v>8419802</c:v>
                </c:pt>
                <c:pt idx="38">
                  <c:v>8817865</c:v>
                </c:pt>
                <c:pt idx="39">
                  <c:v>8817865</c:v>
                </c:pt>
                <c:pt idx="40">
                  <c:v>9192451</c:v>
                </c:pt>
                <c:pt idx="41">
                  <c:v>9192451</c:v>
                </c:pt>
                <c:pt idx="42">
                  <c:v>9554814</c:v>
                </c:pt>
                <c:pt idx="43">
                  <c:v>9554814</c:v>
                </c:pt>
                <c:pt idx="44">
                  <c:v>9933584</c:v>
                </c:pt>
                <c:pt idx="45">
                  <c:v>9933584</c:v>
                </c:pt>
                <c:pt idx="46">
                  <c:v>10229283</c:v>
                </c:pt>
                <c:pt idx="47">
                  <c:v>10229283</c:v>
                </c:pt>
                <c:pt idx="48">
                  <c:v>10631419</c:v>
                </c:pt>
                <c:pt idx="49">
                  <c:v>10631419</c:v>
                </c:pt>
                <c:pt idx="50">
                  <c:v>11017024</c:v>
                </c:pt>
                <c:pt idx="51">
                  <c:v>11017024</c:v>
                </c:pt>
                <c:pt idx="52">
                  <c:v>11441769</c:v>
                </c:pt>
                <c:pt idx="53">
                  <c:v>11441769</c:v>
                </c:pt>
                <c:pt idx="54">
                  <c:v>11759235</c:v>
                </c:pt>
                <c:pt idx="55">
                  <c:v>11759235</c:v>
                </c:pt>
                <c:pt idx="56">
                  <c:v>12139507</c:v>
                </c:pt>
                <c:pt idx="57">
                  <c:v>12139507</c:v>
                </c:pt>
                <c:pt idx="58">
                  <c:v>12483200</c:v>
                </c:pt>
                <c:pt idx="59">
                  <c:v>12483200</c:v>
                </c:pt>
                <c:pt idx="60">
                  <c:v>12812355</c:v>
                </c:pt>
                <c:pt idx="61">
                  <c:v>12812355</c:v>
                </c:pt>
                <c:pt idx="62">
                  <c:v>13160326</c:v>
                </c:pt>
                <c:pt idx="63">
                  <c:v>13160326</c:v>
                </c:pt>
                <c:pt idx="64">
                  <c:v>13537096</c:v>
                </c:pt>
                <c:pt idx="65">
                  <c:v>13537096</c:v>
                </c:pt>
                <c:pt idx="66">
                  <c:v>13967704</c:v>
                </c:pt>
                <c:pt idx="67">
                  <c:v>14336934</c:v>
                </c:pt>
                <c:pt idx="68">
                  <c:v>14336934</c:v>
                </c:pt>
                <c:pt idx="69">
                  <c:v>14336934</c:v>
                </c:pt>
                <c:pt idx="70">
                  <c:v>14674405</c:v>
                </c:pt>
                <c:pt idx="71">
                  <c:v>14674405</c:v>
                </c:pt>
                <c:pt idx="72">
                  <c:v>15031930</c:v>
                </c:pt>
                <c:pt idx="73">
                  <c:v>15031930</c:v>
                </c:pt>
                <c:pt idx="74">
                  <c:v>15420825</c:v>
                </c:pt>
                <c:pt idx="75">
                  <c:v>15420825</c:v>
                </c:pt>
                <c:pt idx="76">
                  <c:v>15817211</c:v>
                </c:pt>
                <c:pt idx="77">
                  <c:v>16192679</c:v>
                </c:pt>
                <c:pt idx="78">
                  <c:v>16192679</c:v>
                </c:pt>
                <c:pt idx="79">
                  <c:v>16192679</c:v>
                </c:pt>
                <c:pt idx="80">
                  <c:v>16549756</c:v>
                </c:pt>
                <c:pt idx="81">
                  <c:v>16549756</c:v>
                </c:pt>
                <c:pt idx="82">
                  <c:v>16919077</c:v>
                </c:pt>
                <c:pt idx="83">
                  <c:v>16919077</c:v>
                </c:pt>
                <c:pt idx="84">
                  <c:v>17318603</c:v>
                </c:pt>
                <c:pt idx="85">
                  <c:v>17318603</c:v>
                </c:pt>
                <c:pt idx="86">
                  <c:v>17707833</c:v>
                </c:pt>
                <c:pt idx="87">
                  <c:v>17707833</c:v>
                </c:pt>
                <c:pt idx="88">
                  <c:v>18112065</c:v>
                </c:pt>
                <c:pt idx="89">
                  <c:v>18112065</c:v>
                </c:pt>
                <c:pt idx="90">
                  <c:v>18409617</c:v>
                </c:pt>
                <c:pt idx="91">
                  <c:v>18409617</c:v>
                </c:pt>
                <c:pt idx="92">
                  <c:v>18777576</c:v>
                </c:pt>
                <c:pt idx="93">
                  <c:v>18777576</c:v>
                </c:pt>
                <c:pt idx="94">
                  <c:v>19109674</c:v>
                </c:pt>
                <c:pt idx="95">
                  <c:v>19109674</c:v>
                </c:pt>
                <c:pt idx="96">
                  <c:v>19514276</c:v>
                </c:pt>
                <c:pt idx="97">
                  <c:v>19514276</c:v>
                </c:pt>
                <c:pt idx="98">
                  <c:v>19882462</c:v>
                </c:pt>
                <c:pt idx="99">
                  <c:v>19882462</c:v>
                </c:pt>
                <c:pt idx="100">
                  <c:v>20262435</c:v>
                </c:pt>
                <c:pt idx="101">
                  <c:v>20262435</c:v>
                </c:pt>
                <c:pt idx="102">
                  <c:v>20576727</c:v>
                </c:pt>
                <c:pt idx="103">
                  <c:v>20576727</c:v>
                </c:pt>
                <c:pt idx="104">
                  <c:v>20959427</c:v>
                </c:pt>
                <c:pt idx="105">
                  <c:v>20959427</c:v>
                </c:pt>
                <c:pt idx="106">
                  <c:v>21388762</c:v>
                </c:pt>
                <c:pt idx="107">
                  <c:v>21388762</c:v>
                </c:pt>
                <c:pt idx="108">
                  <c:v>21794682</c:v>
                </c:pt>
                <c:pt idx="109">
                  <c:v>21794682</c:v>
                </c:pt>
                <c:pt idx="110">
                  <c:v>22145619</c:v>
                </c:pt>
                <c:pt idx="111">
                  <c:v>22145619</c:v>
                </c:pt>
                <c:pt idx="112">
                  <c:v>22510266</c:v>
                </c:pt>
                <c:pt idx="113">
                  <c:v>22510266</c:v>
                </c:pt>
                <c:pt idx="114">
                  <c:v>22908371</c:v>
                </c:pt>
                <c:pt idx="115">
                  <c:v>22908371</c:v>
                </c:pt>
                <c:pt idx="116">
                  <c:v>23295103</c:v>
                </c:pt>
                <c:pt idx="117">
                  <c:v>23295103</c:v>
                </c:pt>
                <c:pt idx="118">
                  <c:v>23652824</c:v>
                </c:pt>
                <c:pt idx="119">
                  <c:v>23652824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1-4037-BEFB-5A78288B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922880"/>
        <c:axId val="349768512"/>
      </c:lineChart>
      <c:catAx>
        <c:axId val="3089228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</c:spPr>
        <c:crossAx val="349768512"/>
        <c:crosses val="autoZero"/>
        <c:auto val="1"/>
        <c:lblAlgn val="ctr"/>
        <c:lblOffset val="100"/>
        <c:tickLblSkip val="10"/>
        <c:noMultiLvlLbl val="0"/>
      </c:catAx>
      <c:valAx>
        <c:axId val="349768512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92288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문서1.xlsx]Summary(Buffer-same)'!$I$51:$I$170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1291157</c:v>
                </c:pt>
                <c:pt idx="7">
                  <c:v>1291157</c:v>
                </c:pt>
                <c:pt idx="8">
                  <c:v>1999915</c:v>
                </c:pt>
                <c:pt idx="9">
                  <c:v>1999915</c:v>
                </c:pt>
                <c:pt idx="10">
                  <c:v>2708922</c:v>
                </c:pt>
                <c:pt idx="11">
                  <c:v>2708922</c:v>
                </c:pt>
                <c:pt idx="12">
                  <c:v>2749382</c:v>
                </c:pt>
                <c:pt idx="13">
                  <c:v>2749382</c:v>
                </c:pt>
                <c:pt idx="14">
                  <c:v>3416661</c:v>
                </c:pt>
                <c:pt idx="15">
                  <c:v>3416661</c:v>
                </c:pt>
                <c:pt idx="16">
                  <c:v>3452223</c:v>
                </c:pt>
                <c:pt idx="17">
                  <c:v>3452223</c:v>
                </c:pt>
                <c:pt idx="18">
                  <c:v>3491859</c:v>
                </c:pt>
                <c:pt idx="19">
                  <c:v>3491859</c:v>
                </c:pt>
                <c:pt idx="20">
                  <c:v>3533788</c:v>
                </c:pt>
                <c:pt idx="21">
                  <c:v>3533788</c:v>
                </c:pt>
                <c:pt idx="22">
                  <c:v>3572244</c:v>
                </c:pt>
                <c:pt idx="23">
                  <c:v>3572244</c:v>
                </c:pt>
                <c:pt idx="24">
                  <c:v>4145589</c:v>
                </c:pt>
                <c:pt idx="25">
                  <c:v>4145589</c:v>
                </c:pt>
                <c:pt idx="26">
                  <c:v>4730129</c:v>
                </c:pt>
                <c:pt idx="27">
                  <c:v>4730129</c:v>
                </c:pt>
                <c:pt idx="28">
                  <c:v>5326856</c:v>
                </c:pt>
                <c:pt idx="29">
                  <c:v>5326856</c:v>
                </c:pt>
                <c:pt idx="30">
                  <c:v>5366689</c:v>
                </c:pt>
                <c:pt idx="31">
                  <c:v>5366689</c:v>
                </c:pt>
                <c:pt idx="32">
                  <c:v>5409169</c:v>
                </c:pt>
                <c:pt idx="33">
                  <c:v>5409169</c:v>
                </c:pt>
                <c:pt idx="34">
                  <c:v>5933120</c:v>
                </c:pt>
                <c:pt idx="35">
                  <c:v>5933120</c:v>
                </c:pt>
                <c:pt idx="36">
                  <c:v>6471042</c:v>
                </c:pt>
                <c:pt idx="37">
                  <c:v>6471042</c:v>
                </c:pt>
                <c:pt idx="38">
                  <c:v>7000713</c:v>
                </c:pt>
                <c:pt idx="39">
                  <c:v>7000713</c:v>
                </c:pt>
                <c:pt idx="40">
                  <c:v>7048010</c:v>
                </c:pt>
                <c:pt idx="41">
                  <c:v>7048010</c:v>
                </c:pt>
                <c:pt idx="42">
                  <c:v>7094468</c:v>
                </c:pt>
                <c:pt idx="43">
                  <c:v>7094468</c:v>
                </c:pt>
                <c:pt idx="44">
                  <c:v>7586739</c:v>
                </c:pt>
                <c:pt idx="45">
                  <c:v>7586739</c:v>
                </c:pt>
                <c:pt idx="46">
                  <c:v>8061783</c:v>
                </c:pt>
                <c:pt idx="47">
                  <c:v>8061783</c:v>
                </c:pt>
                <c:pt idx="48">
                  <c:v>8545378</c:v>
                </c:pt>
                <c:pt idx="49">
                  <c:v>8545378</c:v>
                </c:pt>
                <c:pt idx="50">
                  <c:v>9052248</c:v>
                </c:pt>
                <c:pt idx="51">
                  <c:v>9052248</c:v>
                </c:pt>
                <c:pt idx="52">
                  <c:v>9556833</c:v>
                </c:pt>
                <c:pt idx="53">
                  <c:v>9556833</c:v>
                </c:pt>
                <c:pt idx="54">
                  <c:v>9607275</c:v>
                </c:pt>
                <c:pt idx="55">
                  <c:v>9607275</c:v>
                </c:pt>
                <c:pt idx="56">
                  <c:v>9732712</c:v>
                </c:pt>
                <c:pt idx="57">
                  <c:v>9732712</c:v>
                </c:pt>
                <c:pt idx="58">
                  <c:v>9909610</c:v>
                </c:pt>
                <c:pt idx="59">
                  <c:v>9909610</c:v>
                </c:pt>
                <c:pt idx="60">
                  <c:v>10071035</c:v>
                </c:pt>
                <c:pt idx="61">
                  <c:v>10071035</c:v>
                </c:pt>
                <c:pt idx="62">
                  <c:v>10244267</c:v>
                </c:pt>
                <c:pt idx="63">
                  <c:v>10244267</c:v>
                </c:pt>
                <c:pt idx="64">
                  <c:v>10441616</c:v>
                </c:pt>
                <c:pt idx="65">
                  <c:v>10441616</c:v>
                </c:pt>
                <c:pt idx="66">
                  <c:v>10659325</c:v>
                </c:pt>
                <c:pt idx="67">
                  <c:v>10659325</c:v>
                </c:pt>
                <c:pt idx="68">
                  <c:v>10866008</c:v>
                </c:pt>
                <c:pt idx="69">
                  <c:v>10866008</c:v>
                </c:pt>
                <c:pt idx="70">
                  <c:v>11108955</c:v>
                </c:pt>
                <c:pt idx="71">
                  <c:v>11108955</c:v>
                </c:pt>
                <c:pt idx="72">
                  <c:v>11372244</c:v>
                </c:pt>
                <c:pt idx="73">
                  <c:v>11372244</c:v>
                </c:pt>
                <c:pt idx="74">
                  <c:v>11628192</c:v>
                </c:pt>
                <c:pt idx="75">
                  <c:v>11628192</c:v>
                </c:pt>
                <c:pt idx="76">
                  <c:v>11898655</c:v>
                </c:pt>
                <c:pt idx="77">
                  <c:v>11898655</c:v>
                </c:pt>
                <c:pt idx="78">
                  <c:v>12161793</c:v>
                </c:pt>
                <c:pt idx="79">
                  <c:v>12161793</c:v>
                </c:pt>
                <c:pt idx="80">
                  <c:v>12405285</c:v>
                </c:pt>
                <c:pt idx="81">
                  <c:v>12405285</c:v>
                </c:pt>
                <c:pt idx="82">
                  <c:v>12716426</c:v>
                </c:pt>
                <c:pt idx="83">
                  <c:v>12716426</c:v>
                </c:pt>
                <c:pt idx="84">
                  <c:v>13105321</c:v>
                </c:pt>
                <c:pt idx="85">
                  <c:v>13105321</c:v>
                </c:pt>
                <c:pt idx="86">
                  <c:v>13501707</c:v>
                </c:pt>
                <c:pt idx="87">
                  <c:v>13501707</c:v>
                </c:pt>
                <c:pt idx="88">
                  <c:v>13924658</c:v>
                </c:pt>
                <c:pt idx="89">
                  <c:v>13924658</c:v>
                </c:pt>
                <c:pt idx="90">
                  <c:v>14281735</c:v>
                </c:pt>
                <c:pt idx="91">
                  <c:v>14281735</c:v>
                </c:pt>
                <c:pt idx="92">
                  <c:v>14651056</c:v>
                </c:pt>
                <c:pt idx="93">
                  <c:v>14651056</c:v>
                </c:pt>
                <c:pt idx="94">
                  <c:v>15050582</c:v>
                </c:pt>
                <c:pt idx="95">
                  <c:v>15050582</c:v>
                </c:pt>
                <c:pt idx="96">
                  <c:v>15090085</c:v>
                </c:pt>
                <c:pt idx="97">
                  <c:v>15090085</c:v>
                </c:pt>
                <c:pt idx="98">
                  <c:v>15227514</c:v>
                </c:pt>
                <c:pt idx="99">
                  <c:v>15227514</c:v>
                </c:pt>
                <c:pt idx="100">
                  <c:v>15385731</c:v>
                </c:pt>
                <c:pt idx="101">
                  <c:v>15385731</c:v>
                </c:pt>
                <c:pt idx="102">
                  <c:v>15558822</c:v>
                </c:pt>
                <c:pt idx="103">
                  <c:v>15558822</c:v>
                </c:pt>
                <c:pt idx="104">
                  <c:v>15732999</c:v>
                </c:pt>
                <c:pt idx="105">
                  <c:v>15732999</c:v>
                </c:pt>
                <c:pt idx="106">
                  <c:v>15954337</c:v>
                </c:pt>
                <c:pt idx="107">
                  <c:v>15954337</c:v>
                </c:pt>
                <c:pt idx="108">
                  <c:v>16175829</c:v>
                </c:pt>
                <c:pt idx="109">
                  <c:v>16175829</c:v>
                </c:pt>
                <c:pt idx="110">
                  <c:v>16408490</c:v>
                </c:pt>
                <c:pt idx="111">
                  <c:v>16408490</c:v>
                </c:pt>
                <c:pt idx="112">
                  <c:v>16636913</c:v>
                </c:pt>
                <c:pt idx="113">
                  <c:v>16636913</c:v>
                </c:pt>
                <c:pt idx="114">
                  <c:v>16921738</c:v>
                </c:pt>
                <c:pt idx="115">
                  <c:v>16921738</c:v>
                </c:pt>
                <c:pt idx="116">
                  <c:v>17152565</c:v>
                </c:pt>
                <c:pt idx="117">
                  <c:v>17152565</c:v>
                </c:pt>
                <c:pt idx="118">
                  <c:v>17380661</c:v>
                </c:pt>
                <c:pt idx="119">
                  <c:v>17380661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0-4B03-9E3C-2176C1835D8D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문서1.xlsx]Summary(Buffer-same)'!$J$51:$J$170</c:f>
              <c:numCache>
                <c:formatCode>General</c:formatCode>
                <c:ptCount val="120"/>
                <c:pt idx="0">
                  <c:v>2708922</c:v>
                </c:pt>
                <c:pt idx="1">
                  <c:v>2749382</c:v>
                </c:pt>
                <c:pt idx="2">
                  <c:v>2749382</c:v>
                </c:pt>
                <c:pt idx="3">
                  <c:v>2749382</c:v>
                </c:pt>
                <c:pt idx="4">
                  <c:v>2749382</c:v>
                </c:pt>
                <c:pt idx="5">
                  <c:v>2749382</c:v>
                </c:pt>
                <c:pt idx="6">
                  <c:v>2749382</c:v>
                </c:pt>
                <c:pt idx="7">
                  <c:v>2749382</c:v>
                </c:pt>
                <c:pt idx="8">
                  <c:v>2749382</c:v>
                </c:pt>
                <c:pt idx="9">
                  <c:v>3452223</c:v>
                </c:pt>
                <c:pt idx="10">
                  <c:v>3572244</c:v>
                </c:pt>
                <c:pt idx="11">
                  <c:v>3572244</c:v>
                </c:pt>
                <c:pt idx="12">
                  <c:v>3572244</c:v>
                </c:pt>
                <c:pt idx="13">
                  <c:v>4145589</c:v>
                </c:pt>
                <c:pt idx="14">
                  <c:v>4145589</c:v>
                </c:pt>
                <c:pt idx="15">
                  <c:v>4145589</c:v>
                </c:pt>
                <c:pt idx="16">
                  <c:v>4145589</c:v>
                </c:pt>
                <c:pt idx="17">
                  <c:v>4730129</c:v>
                </c:pt>
                <c:pt idx="18">
                  <c:v>4730129</c:v>
                </c:pt>
                <c:pt idx="19">
                  <c:v>4730129</c:v>
                </c:pt>
                <c:pt idx="20">
                  <c:v>5409169</c:v>
                </c:pt>
                <c:pt idx="21">
                  <c:v>5409169</c:v>
                </c:pt>
                <c:pt idx="22">
                  <c:v>5409169</c:v>
                </c:pt>
                <c:pt idx="23">
                  <c:v>5933120</c:v>
                </c:pt>
                <c:pt idx="24">
                  <c:v>5933120</c:v>
                </c:pt>
                <c:pt idx="25">
                  <c:v>5933120</c:v>
                </c:pt>
                <c:pt idx="26">
                  <c:v>6471042</c:v>
                </c:pt>
                <c:pt idx="27">
                  <c:v>6471042</c:v>
                </c:pt>
                <c:pt idx="28">
                  <c:v>6471042</c:v>
                </c:pt>
                <c:pt idx="29">
                  <c:v>7094468</c:v>
                </c:pt>
                <c:pt idx="30">
                  <c:v>7094468</c:v>
                </c:pt>
                <c:pt idx="31">
                  <c:v>7586739</c:v>
                </c:pt>
                <c:pt idx="32">
                  <c:v>7586739</c:v>
                </c:pt>
                <c:pt idx="33">
                  <c:v>7586739</c:v>
                </c:pt>
                <c:pt idx="34">
                  <c:v>8061783</c:v>
                </c:pt>
                <c:pt idx="35">
                  <c:v>8061783</c:v>
                </c:pt>
                <c:pt idx="36">
                  <c:v>8545378</c:v>
                </c:pt>
                <c:pt idx="37">
                  <c:v>8545378</c:v>
                </c:pt>
                <c:pt idx="38">
                  <c:v>9052248</c:v>
                </c:pt>
                <c:pt idx="39">
                  <c:v>9052248</c:v>
                </c:pt>
                <c:pt idx="40">
                  <c:v>9607275</c:v>
                </c:pt>
                <c:pt idx="41">
                  <c:v>9607275</c:v>
                </c:pt>
                <c:pt idx="42">
                  <c:v>9732712</c:v>
                </c:pt>
                <c:pt idx="43">
                  <c:v>9732712</c:v>
                </c:pt>
                <c:pt idx="44">
                  <c:v>9732712</c:v>
                </c:pt>
                <c:pt idx="45">
                  <c:v>9909610</c:v>
                </c:pt>
                <c:pt idx="46">
                  <c:v>10071035</c:v>
                </c:pt>
                <c:pt idx="47">
                  <c:v>10071035</c:v>
                </c:pt>
                <c:pt idx="48">
                  <c:v>10071035</c:v>
                </c:pt>
                <c:pt idx="49">
                  <c:v>10244267</c:v>
                </c:pt>
                <c:pt idx="50">
                  <c:v>10244267</c:v>
                </c:pt>
                <c:pt idx="51">
                  <c:v>10441616</c:v>
                </c:pt>
                <c:pt idx="52">
                  <c:v>10441616</c:v>
                </c:pt>
                <c:pt idx="53">
                  <c:v>10659325</c:v>
                </c:pt>
                <c:pt idx="54">
                  <c:v>10659325</c:v>
                </c:pt>
                <c:pt idx="55">
                  <c:v>10866008</c:v>
                </c:pt>
                <c:pt idx="56">
                  <c:v>10866008</c:v>
                </c:pt>
                <c:pt idx="57">
                  <c:v>11108955</c:v>
                </c:pt>
                <c:pt idx="58">
                  <c:v>11108955</c:v>
                </c:pt>
                <c:pt idx="59">
                  <c:v>11108955</c:v>
                </c:pt>
                <c:pt idx="60">
                  <c:v>11372244</c:v>
                </c:pt>
                <c:pt idx="61">
                  <c:v>11372244</c:v>
                </c:pt>
                <c:pt idx="62">
                  <c:v>11628192</c:v>
                </c:pt>
                <c:pt idx="63">
                  <c:v>11898655</c:v>
                </c:pt>
                <c:pt idx="64">
                  <c:v>11898655</c:v>
                </c:pt>
                <c:pt idx="65">
                  <c:v>12161793</c:v>
                </c:pt>
                <c:pt idx="66">
                  <c:v>12405285</c:v>
                </c:pt>
                <c:pt idx="67">
                  <c:v>12405285</c:v>
                </c:pt>
                <c:pt idx="68">
                  <c:v>12405285</c:v>
                </c:pt>
                <c:pt idx="69">
                  <c:v>12716426</c:v>
                </c:pt>
                <c:pt idx="70">
                  <c:v>12716426</c:v>
                </c:pt>
                <c:pt idx="71">
                  <c:v>13105321</c:v>
                </c:pt>
                <c:pt idx="72">
                  <c:v>13105321</c:v>
                </c:pt>
                <c:pt idx="73">
                  <c:v>13501707</c:v>
                </c:pt>
                <c:pt idx="74">
                  <c:v>13501707</c:v>
                </c:pt>
                <c:pt idx="75">
                  <c:v>13924658</c:v>
                </c:pt>
                <c:pt idx="76">
                  <c:v>13924658</c:v>
                </c:pt>
                <c:pt idx="77">
                  <c:v>13924658</c:v>
                </c:pt>
                <c:pt idx="78">
                  <c:v>14281735</c:v>
                </c:pt>
                <c:pt idx="79">
                  <c:v>14281735</c:v>
                </c:pt>
                <c:pt idx="80">
                  <c:v>14651056</c:v>
                </c:pt>
                <c:pt idx="81">
                  <c:v>14651056</c:v>
                </c:pt>
                <c:pt idx="82">
                  <c:v>14651056</c:v>
                </c:pt>
                <c:pt idx="83">
                  <c:v>15090085</c:v>
                </c:pt>
                <c:pt idx="84">
                  <c:v>15227514</c:v>
                </c:pt>
                <c:pt idx="85">
                  <c:v>15227514</c:v>
                </c:pt>
                <c:pt idx="86">
                  <c:v>15227514</c:v>
                </c:pt>
                <c:pt idx="87">
                  <c:v>15385731</c:v>
                </c:pt>
                <c:pt idx="88">
                  <c:v>15558822</c:v>
                </c:pt>
                <c:pt idx="89">
                  <c:v>15558822</c:v>
                </c:pt>
                <c:pt idx="90">
                  <c:v>15558822</c:v>
                </c:pt>
                <c:pt idx="91">
                  <c:v>15732999</c:v>
                </c:pt>
                <c:pt idx="92">
                  <c:v>15732999</c:v>
                </c:pt>
                <c:pt idx="93">
                  <c:v>15954337</c:v>
                </c:pt>
                <c:pt idx="94">
                  <c:v>15954337</c:v>
                </c:pt>
                <c:pt idx="95">
                  <c:v>16175829</c:v>
                </c:pt>
                <c:pt idx="96">
                  <c:v>16175829</c:v>
                </c:pt>
                <c:pt idx="97">
                  <c:v>16175829</c:v>
                </c:pt>
                <c:pt idx="98">
                  <c:v>16408490</c:v>
                </c:pt>
                <c:pt idx="99">
                  <c:v>16636913</c:v>
                </c:pt>
                <c:pt idx="100">
                  <c:v>16636913</c:v>
                </c:pt>
                <c:pt idx="101">
                  <c:v>16636913</c:v>
                </c:pt>
                <c:pt idx="102">
                  <c:v>16921738</c:v>
                </c:pt>
                <c:pt idx="103">
                  <c:v>17152565</c:v>
                </c:pt>
                <c:pt idx="104">
                  <c:v>17380661</c:v>
                </c:pt>
                <c:pt idx="105">
                  <c:v>17380661</c:v>
                </c:pt>
                <c:pt idx="106">
                  <c:v>17380661</c:v>
                </c:pt>
                <c:pt idx="107">
                  <c:v>17596497</c:v>
                </c:pt>
                <c:pt idx="108">
                  <c:v>17810352</c:v>
                </c:pt>
                <c:pt idx="109">
                  <c:v>17810352</c:v>
                </c:pt>
                <c:pt idx="110">
                  <c:v>17810352</c:v>
                </c:pt>
                <c:pt idx="111">
                  <c:v>18022484</c:v>
                </c:pt>
                <c:pt idx="112">
                  <c:v>18022484</c:v>
                </c:pt>
                <c:pt idx="113">
                  <c:v>18236184</c:v>
                </c:pt>
                <c:pt idx="114">
                  <c:v>18435028</c:v>
                </c:pt>
                <c:pt idx="115">
                  <c:v>18435028</c:v>
                </c:pt>
                <c:pt idx="116">
                  <c:v>18435028</c:v>
                </c:pt>
                <c:pt idx="117">
                  <c:v>18674571</c:v>
                </c:pt>
                <c:pt idx="118">
                  <c:v>18674571</c:v>
                </c:pt>
                <c:pt idx="119">
                  <c:v>18914366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0-4B03-9E3C-2176C1835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68992"/>
        <c:axId val="349766784"/>
      </c:lineChart>
      <c:catAx>
        <c:axId val="33486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66784"/>
        <c:crosses val="autoZero"/>
        <c:auto val="1"/>
        <c:lblAlgn val="ctr"/>
        <c:lblOffset val="100"/>
        <c:tickLblSkip val="10"/>
        <c:noMultiLvlLbl val="0"/>
      </c:catAx>
      <c:valAx>
        <c:axId val="349766784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6899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문서1.xlsx]Summary(Buffer-same)'!$K$51:$K$170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1291157</c:v>
                </c:pt>
                <c:pt idx="7">
                  <c:v>1291157</c:v>
                </c:pt>
                <c:pt idx="8">
                  <c:v>1343201</c:v>
                </c:pt>
                <c:pt idx="9">
                  <c:v>1343201</c:v>
                </c:pt>
                <c:pt idx="10">
                  <c:v>2052208</c:v>
                </c:pt>
                <c:pt idx="11">
                  <c:v>2052208</c:v>
                </c:pt>
                <c:pt idx="12">
                  <c:v>2092668</c:v>
                </c:pt>
                <c:pt idx="13">
                  <c:v>2092668</c:v>
                </c:pt>
                <c:pt idx="14">
                  <c:v>2759947</c:v>
                </c:pt>
                <c:pt idx="15">
                  <c:v>2759947</c:v>
                </c:pt>
                <c:pt idx="16">
                  <c:v>3282880</c:v>
                </c:pt>
                <c:pt idx="17">
                  <c:v>3282880</c:v>
                </c:pt>
                <c:pt idx="18">
                  <c:v>3322516</c:v>
                </c:pt>
                <c:pt idx="19">
                  <c:v>3322516</c:v>
                </c:pt>
                <c:pt idx="20">
                  <c:v>3896896</c:v>
                </c:pt>
                <c:pt idx="21">
                  <c:v>3896896</c:v>
                </c:pt>
                <c:pt idx="22">
                  <c:v>3935352</c:v>
                </c:pt>
                <c:pt idx="23">
                  <c:v>3935352</c:v>
                </c:pt>
                <c:pt idx="24">
                  <c:v>3973087</c:v>
                </c:pt>
                <c:pt idx="25">
                  <c:v>3973087</c:v>
                </c:pt>
                <c:pt idx="26">
                  <c:v>4557627</c:v>
                </c:pt>
                <c:pt idx="27">
                  <c:v>4557627</c:v>
                </c:pt>
                <c:pt idx="28">
                  <c:v>4602681</c:v>
                </c:pt>
                <c:pt idx="29">
                  <c:v>4602681</c:v>
                </c:pt>
                <c:pt idx="30">
                  <c:v>5152693</c:v>
                </c:pt>
                <c:pt idx="31">
                  <c:v>5152693</c:v>
                </c:pt>
                <c:pt idx="32">
                  <c:v>5662940</c:v>
                </c:pt>
                <c:pt idx="33">
                  <c:v>5662940</c:v>
                </c:pt>
                <c:pt idx="34">
                  <c:v>5704223</c:v>
                </c:pt>
                <c:pt idx="35">
                  <c:v>5704223</c:v>
                </c:pt>
                <c:pt idx="36">
                  <c:v>6199364</c:v>
                </c:pt>
                <c:pt idx="37">
                  <c:v>6199364</c:v>
                </c:pt>
                <c:pt idx="38">
                  <c:v>6244646</c:v>
                </c:pt>
                <c:pt idx="39">
                  <c:v>6244646</c:v>
                </c:pt>
                <c:pt idx="40">
                  <c:v>6730958</c:v>
                </c:pt>
                <c:pt idx="41">
                  <c:v>6730958</c:v>
                </c:pt>
                <c:pt idx="42">
                  <c:v>7219477</c:v>
                </c:pt>
                <c:pt idx="43">
                  <c:v>7219477</c:v>
                </c:pt>
                <c:pt idx="44">
                  <c:v>7711748</c:v>
                </c:pt>
                <c:pt idx="45">
                  <c:v>7711748</c:v>
                </c:pt>
                <c:pt idx="46">
                  <c:v>7753731</c:v>
                </c:pt>
                <c:pt idx="47">
                  <c:v>7753731</c:v>
                </c:pt>
                <c:pt idx="48">
                  <c:v>7794327</c:v>
                </c:pt>
                <c:pt idx="49">
                  <c:v>7794327</c:v>
                </c:pt>
                <c:pt idx="50">
                  <c:v>7925200</c:v>
                </c:pt>
                <c:pt idx="51">
                  <c:v>7925200</c:v>
                </c:pt>
                <c:pt idx="52">
                  <c:v>8107811</c:v>
                </c:pt>
                <c:pt idx="53">
                  <c:v>8107811</c:v>
                </c:pt>
                <c:pt idx="54">
                  <c:v>8300647</c:v>
                </c:pt>
                <c:pt idx="55">
                  <c:v>8300647</c:v>
                </c:pt>
                <c:pt idx="56">
                  <c:v>8460825</c:v>
                </c:pt>
                <c:pt idx="57">
                  <c:v>8460825</c:v>
                </c:pt>
                <c:pt idx="58">
                  <c:v>8637723</c:v>
                </c:pt>
                <c:pt idx="59">
                  <c:v>8637723</c:v>
                </c:pt>
                <c:pt idx="60">
                  <c:v>8844602</c:v>
                </c:pt>
                <c:pt idx="61">
                  <c:v>8844602</c:v>
                </c:pt>
                <c:pt idx="62">
                  <c:v>9068201</c:v>
                </c:pt>
                <c:pt idx="63">
                  <c:v>9068201</c:v>
                </c:pt>
                <c:pt idx="64">
                  <c:v>9306729</c:v>
                </c:pt>
                <c:pt idx="65">
                  <c:v>9306729</c:v>
                </c:pt>
                <c:pt idx="66">
                  <c:v>9600428</c:v>
                </c:pt>
                <c:pt idx="67">
                  <c:v>9600428</c:v>
                </c:pt>
                <c:pt idx="68">
                  <c:v>9895755</c:v>
                </c:pt>
                <c:pt idx="69">
                  <c:v>9895755</c:v>
                </c:pt>
                <c:pt idx="70">
                  <c:v>10224910</c:v>
                </c:pt>
                <c:pt idx="71">
                  <c:v>10224910</c:v>
                </c:pt>
                <c:pt idx="72">
                  <c:v>10572881</c:v>
                </c:pt>
                <c:pt idx="73">
                  <c:v>10572881</c:v>
                </c:pt>
                <c:pt idx="74">
                  <c:v>10949651</c:v>
                </c:pt>
                <c:pt idx="75">
                  <c:v>10949651</c:v>
                </c:pt>
                <c:pt idx="76">
                  <c:v>11380259</c:v>
                </c:pt>
                <c:pt idx="77">
                  <c:v>11380259</c:v>
                </c:pt>
                <c:pt idx="78">
                  <c:v>11749489</c:v>
                </c:pt>
                <c:pt idx="79">
                  <c:v>11749489</c:v>
                </c:pt>
                <c:pt idx="80">
                  <c:v>12086960</c:v>
                </c:pt>
                <c:pt idx="81">
                  <c:v>12086960</c:v>
                </c:pt>
                <c:pt idx="82">
                  <c:v>12125538</c:v>
                </c:pt>
                <c:pt idx="83">
                  <c:v>12125538</c:v>
                </c:pt>
                <c:pt idx="84">
                  <c:v>12266276</c:v>
                </c:pt>
                <c:pt idx="85">
                  <c:v>12266276</c:v>
                </c:pt>
                <c:pt idx="86">
                  <c:v>12461778</c:v>
                </c:pt>
                <c:pt idx="87">
                  <c:v>12461778</c:v>
                </c:pt>
                <c:pt idx="88">
                  <c:v>12649018</c:v>
                </c:pt>
                <c:pt idx="89">
                  <c:v>12649018</c:v>
                </c:pt>
                <c:pt idx="90">
                  <c:v>12844965</c:v>
                </c:pt>
                <c:pt idx="91">
                  <c:v>12844965</c:v>
                </c:pt>
                <c:pt idx="92">
                  <c:v>13076284</c:v>
                </c:pt>
                <c:pt idx="93">
                  <c:v>13076284</c:v>
                </c:pt>
                <c:pt idx="94">
                  <c:v>13376493</c:v>
                </c:pt>
                <c:pt idx="95">
                  <c:v>13376493</c:v>
                </c:pt>
                <c:pt idx="96">
                  <c:v>13616351</c:v>
                </c:pt>
                <c:pt idx="97">
                  <c:v>13616351</c:v>
                </c:pt>
                <c:pt idx="98">
                  <c:v>13861654</c:v>
                </c:pt>
                <c:pt idx="99">
                  <c:v>13861654</c:v>
                </c:pt>
                <c:pt idx="100">
                  <c:v>14062238</c:v>
                </c:pt>
                <c:pt idx="101">
                  <c:v>14062238</c:v>
                </c:pt>
                <c:pt idx="102">
                  <c:v>14280346</c:v>
                </c:pt>
                <c:pt idx="103">
                  <c:v>14280346</c:v>
                </c:pt>
                <c:pt idx="104">
                  <c:v>14492962</c:v>
                </c:pt>
                <c:pt idx="105">
                  <c:v>14492962</c:v>
                </c:pt>
                <c:pt idx="106">
                  <c:v>14714300</c:v>
                </c:pt>
                <c:pt idx="107">
                  <c:v>14714300</c:v>
                </c:pt>
                <c:pt idx="108">
                  <c:v>14935792</c:v>
                </c:pt>
                <c:pt idx="109">
                  <c:v>14935792</c:v>
                </c:pt>
                <c:pt idx="110">
                  <c:v>15168453</c:v>
                </c:pt>
                <c:pt idx="111">
                  <c:v>15168453</c:v>
                </c:pt>
                <c:pt idx="112">
                  <c:v>15396876</c:v>
                </c:pt>
                <c:pt idx="113">
                  <c:v>15396876</c:v>
                </c:pt>
                <c:pt idx="114">
                  <c:v>15875263</c:v>
                </c:pt>
                <c:pt idx="115">
                  <c:v>15875263</c:v>
                </c:pt>
                <c:pt idx="116">
                  <c:v>16349648</c:v>
                </c:pt>
                <c:pt idx="117">
                  <c:v>16349648</c:v>
                </c:pt>
                <c:pt idx="118">
                  <c:v>16755568</c:v>
                </c:pt>
                <c:pt idx="119">
                  <c:v>16755568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05-4D7A-AE8D-9D67C05106E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문서1.xlsx]Summary(Buffer-same)'!$L$51:$L$170</c:f>
              <c:numCache>
                <c:formatCode>General</c:formatCode>
                <c:ptCount val="120"/>
                <c:pt idx="0">
                  <c:v>2092668</c:v>
                </c:pt>
                <c:pt idx="1">
                  <c:v>2092668</c:v>
                </c:pt>
                <c:pt idx="2">
                  <c:v>2092668</c:v>
                </c:pt>
                <c:pt idx="3">
                  <c:v>2092668</c:v>
                </c:pt>
                <c:pt idx="4">
                  <c:v>2759947</c:v>
                </c:pt>
                <c:pt idx="5">
                  <c:v>2759947</c:v>
                </c:pt>
                <c:pt idx="6">
                  <c:v>2759947</c:v>
                </c:pt>
                <c:pt idx="7">
                  <c:v>2759947</c:v>
                </c:pt>
                <c:pt idx="8">
                  <c:v>3322516</c:v>
                </c:pt>
                <c:pt idx="9">
                  <c:v>3322516</c:v>
                </c:pt>
                <c:pt idx="10">
                  <c:v>3322516</c:v>
                </c:pt>
                <c:pt idx="11">
                  <c:v>3322516</c:v>
                </c:pt>
                <c:pt idx="12">
                  <c:v>3896896</c:v>
                </c:pt>
                <c:pt idx="13">
                  <c:v>3973087</c:v>
                </c:pt>
                <c:pt idx="14">
                  <c:v>3973087</c:v>
                </c:pt>
                <c:pt idx="15">
                  <c:v>3973087</c:v>
                </c:pt>
                <c:pt idx="16">
                  <c:v>4602681</c:v>
                </c:pt>
                <c:pt idx="17">
                  <c:v>4602681</c:v>
                </c:pt>
                <c:pt idx="18">
                  <c:v>4602681</c:v>
                </c:pt>
                <c:pt idx="19">
                  <c:v>5152693</c:v>
                </c:pt>
                <c:pt idx="20">
                  <c:v>5152693</c:v>
                </c:pt>
                <c:pt idx="21">
                  <c:v>5152693</c:v>
                </c:pt>
                <c:pt idx="22">
                  <c:v>5704223</c:v>
                </c:pt>
                <c:pt idx="23">
                  <c:v>5704223</c:v>
                </c:pt>
                <c:pt idx="24">
                  <c:v>5704223</c:v>
                </c:pt>
                <c:pt idx="25">
                  <c:v>6244646</c:v>
                </c:pt>
                <c:pt idx="26">
                  <c:v>6244646</c:v>
                </c:pt>
                <c:pt idx="27">
                  <c:v>6244646</c:v>
                </c:pt>
                <c:pt idx="28">
                  <c:v>6244646</c:v>
                </c:pt>
                <c:pt idx="29">
                  <c:v>6730958</c:v>
                </c:pt>
                <c:pt idx="30">
                  <c:v>6730958</c:v>
                </c:pt>
                <c:pt idx="31">
                  <c:v>6730958</c:v>
                </c:pt>
                <c:pt idx="32">
                  <c:v>7219477</c:v>
                </c:pt>
                <c:pt idx="33">
                  <c:v>7219477</c:v>
                </c:pt>
                <c:pt idx="34">
                  <c:v>7711748</c:v>
                </c:pt>
                <c:pt idx="35">
                  <c:v>7794327</c:v>
                </c:pt>
                <c:pt idx="36">
                  <c:v>7794327</c:v>
                </c:pt>
                <c:pt idx="37">
                  <c:v>7925200</c:v>
                </c:pt>
                <c:pt idx="38">
                  <c:v>7925200</c:v>
                </c:pt>
                <c:pt idx="39">
                  <c:v>7925200</c:v>
                </c:pt>
                <c:pt idx="40">
                  <c:v>8107811</c:v>
                </c:pt>
                <c:pt idx="41">
                  <c:v>8107811</c:v>
                </c:pt>
                <c:pt idx="42">
                  <c:v>8300647</c:v>
                </c:pt>
                <c:pt idx="43">
                  <c:v>8300647</c:v>
                </c:pt>
                <c:pt idx="44">
                  <c:v>8460825</c:v>
                </c:pt>
                <c:pt idx="45">
                  <c:v>8460825</c:v>
                </c:pt>
                <c:pt idx="46">
                  <c:v>8637723</c:v>
                </c:pt>
                <c:pt idx="47">
                  <c:v>8844602</c:v>
                </c:pt>
                <c:pt idx="48">
                  <c:v>8844602</c:v>
                </c:pt>
                <c:pt idx="49">
                  <c:v>9068201</c:v>
                </c:pt>
                <c:pt idx="50">
                  <c:v>9068201</c:v>
                </c:pt>
                <c:pt idx="51">
                  <c:v>9306729</c:v>
                </c:pt>
                <c:pt idx="52">
                  <c:v>9306729</c:v>
                </c:pt>
                <c:pt idx="53">
                  <c:v>9600428</c:v>
                </c:pt>
                <c:pt idx="54">
                  <c:v>9600428</c:v>
                </c:pt>
                <c:pt idx="55">
                  <c:v>9600428</c:v>
                </c:pt>
                <c:pt idx="56">
                  <c:v>9895755</c:v>
                </c:pt>
                <c:pt idx="57">
                  <c:v>9895755</c:v>
                </c:pt>
                <c:pt idx="58">
                  <c:v>10224910</c:v>
                </c:pt>
                <c:pt idx="59">
                  <c:v>10224910</c:v>
                </c:pt>
                <c:pt idx="60">
                  <c:v>10572881</c:v>
                </c:pt>
                <c:pt idx="61">
                  <c:v>10572881</c:v>
                </c:pt>
                <c:pt idx="62">
                  <c:v>10949651</c:v>
                </c:pt>
                <c:pt idx="63">
                  <c:v>10949651</c:v>
                </c:pt>
                <c:pt idx="64">
                  <c:v>10949651</c:v>
                </c:pt>
                <c:pt idx="65">
                  <c:v>11380259</c:v>
                </c:pt>
                <c:pt idx="66">
                  <c:v>11380259</c:v>
                </c:pt>
                <c:pt idx="67">
                  <c:v>11380259</c:v>
                </c:pt>
                <c:pt idx="68">
                  <c:v>11749489</c:v>
                </c:pt>
                <c:pt idx="69">
                  <c:v>11749489</c:v>
                </c:pt>
                <c:pt idx="70">
                  <c:v>12125538</c:v>
                </c:pt>
                <c:pt idx="71">
                  <c:v>12266276</c:v>
                </c:pt>
                <c:pt idx="72">
                  <c:v>12266276</c:v>
                </c:pt>
                <c:pt idx="73">
                  <c:v>12461778</c:v>
                </c:pt>
                <c:pt idx="74">
                  <c:v>12461778</c:v>
                </c:pt>
                <c:pt idx="75">
                  <c:v>12649018</c:v>
                </c:pt>
                <c:pt idx="76">
                  <c:v>12649018</c:v>
                </c:pt>
                <c:pt idx="77">
                  <c:v>12844965</c:v>
                </c:pt>
                <c:pt idx="78">
                  <c:v>12844965</c:v>
                </c:pt>
                <c:pt idx="79">
                  <c:v>13076284</c:v>
                </c:pt>
                <c:pt idx="80">
                  <c:v>13076284</c:v>
                </c:pt>
                <c:pt idx="81">
                  <c:v>13076284</c:v>
                </c:pt>
                <c:pt idx="82">
                  <c:v>13076284</c:v>
                </c:pt>
                <c:pt idx="83">
                  <c:v>13376493</c:v>
                </c:pt>
                <c:pt idx="84">
                  <c:v>13376493</c:v>
                </c:pt>
                <c:pt idx="85">
                  <c:v>13616351</c:v>
                </c:pt>
                <c:pt idx="86">
                  <c:v>13861654</c:v>
                </c:pt>
                <c:pt idx="87">
                  <c:v>13861654</c:v>
                </c:pt>
                <c:pt idx="88">
                  <c:v>14062238</c:v>
                </c:pt>
                <c:pt idx="89">
                  <c:v>14280346</c:v>
                </c:pt>
                <c:pt idx="90">
                  <c:v>14280346</c:v>
                </c:pt>
                <c:pt idx="91">
                  <c:v>14492962</c:v>
                </c:pt>
                <c:pt idx="92">
                  <c:v>14492962</c:v>
                </c:pt>
                <c:pt idx="93">
                  <c:v>14714300</c:v>
                </c:pt>
                <c:pt idx="94">
                  <c:v>14714300</c:v>
                </c:pt>
                <c:pt idx="95">
                  <c:v>14935792</c:v>
                </c:pt>
                <c:pt idx="96">
                  <c:v>14935792</c:v>
                </c:pt>
                <c:pt idx="97">
                  <c:v>15168453</c:v>
                </c:pt>
                <c:pt idx="98">
                  <c:v>15168453</c:v>
                </c:pt>
                <c:pt idx="99">
                  <c:v>15396876</c:v>
                </c:pt>
                <c:pt idx="100">
                  <c:v>15396876</c:v>
                </c:pt>
                <c:pt idx="101">
                  <c:v>15396876</c:v>
                </c:pt>
                <c:pt idx="102">
                  <c:v>15396876</c:v>
                </c:pt>
                <c:pt idx="103">
                  <c:v>15875263</c:v>
                </c:pt>
                <c:pt idx="104">
                  <c:v>15875263</c:v>
                </c:pt>
                <c:pt idx="105">
                  <c:v>15875263</c:v>
                </c:pt>
                <c:pt idx="106">
                  <c:v>16349648</c:v>
                </c:pt>
                <c:pt idx="107">
                  <c:v>16349648</c:v>
                </c:pt>
                <c:pt idx="108">
                  <c:v>16349648</c:v>
                </c:pt>
                <c:pt idx="109">
                  <c:v>16841358</c:v>
                </c:pt>
                <c:pt idx="110">
                  <c:v>16841358</c:v>
                </c:pt>
                <c:pt idx="111">
                  <c:v>16964376</c:v>
                </c:pt>
                <c:pt idx="112">
                  <c:v>16964376</c:v>
                </c:pt>
                <c:pt idx="113">
                  <c:v>17154370</c:v>
                </c:pt>
                <c:pt idx="114">
                  <c:v>17154370</c:v>
                </c:pt>
                <c:pt idx="115">
                  <c:v>17328078</c:v>
                </c:pt>
                <c:pt idx="116">
                  <c:v>17328078</c:v>
                </c:pt>
                <c:pt idx="117">
                  <c:v>17567621</c:v>
                </c:pt>
                <c:pt idx="118">
                  <c:v>17567621</c:v>
                </c:pt>
                <c:pt idx="119">
                  <c:v>17807416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05-4D7A-AE8D-9D67C0510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71040"/>
        <c:axId val="349771968"/>
      </c:lineChart>
      <c:catAx>
        <c:axId val="3348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71968"/>
        <c:crosses val="autoZero"/>
        <c:auto val="1"/>
        <c:lblAlgn val="ctr"/>
        <c:lblOffset val="100"/>
        <c:tickLblSkip val="10"/>
        <c:noMultiLvlLbl val="0"/>
      </c:catAx>
      <c:valAx>
        <c:axId val="349771968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7104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문서1.xlsx]Summary(Buffer-same)'!$M$51:$M$170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1187123</c:v>
                </c:pt>
                <c:pt idx="3">
                  <c:v>1187123</c:v>
                </c:pt>
                <c:pt idx="4">
                  <c:v>1919823</c:v>
                </c:pt>
                <c:pt idx="5">
                  <c:v>1919823</c:v>
                </c:pt>
                <c:pt idx="6">
                  <c:v>2595686</c:v>
                </c:pt>
                <c:pt idx="7">
                  <c:v>2595686</c:v>
                </c:pt>
                <c:pt idx="8">
                  <c:v>3304444</c:v>
                </c:pt>
                <c:pt idx="9">
                  <c:v>3304444</c:v>
                </c:pt>
                <c:pt idx="10">
                  <c:v>4013451</c:v>
                </c:pt>
                <c:pt idx="11">
                  <c:v>4013451</c:v>
                </c:pt>
                <c:pt idx="12">
                  <c:v>4613222</c:v>
                </c:pt>
                <c:pt idx="13">
                  <c:v>4613222</c:v>
                </c:pt>
                <c:pt idx="14">
                  <c:v>5326282</c:v>
                </c:pt>
                <c:pt idx="15">
                  <c:v>5326282</c:v>
                </c:pt>
                <c:pt idx="16">
                  <c:v>5890414</c:v>
                </c:pt>
                <c:pt idx="17">
                  <c:v>5890414</c:v>
                </c:pt>
                <c:pt idx="18">
                  <c:v>6515481</c:v>
                </c:pt>
                <c:pt idx="19">
                  <c:v>6515481</c:v>
                </c:pt>
                <c:pt idx="20">
                  <c:v>7169215</c:v>
                </c:pt>
                <c:pt idx="21">
                  <c:v>7169215</c:v>
                </c:pt>
                <c:pt idx="22">
                  <c:v>7792843</c:v>
                </c:pt>
                <c:pt idx="23">
                  <c:v>7792843</c:v>
                </c:pt>
                <c:pt idx="24">
                  <c:v>8447149</c:v>
                </c:pt>
                <c:pt idx="25">
                  <c:v>8447149</c:v>
                </c:pt>
                <c:pt idx="26">
                  <c:v>9133029</c:v>
                </c:pt>
                <c:pt idx="27">
                  <c:v>9133029</c:v>
                </c:pt>
                <c:pt idx="28">
                  <c:v>9810980</c:v>
                </c:pt>
                <c:pt idx="29">
                  <c:v>9810980</c:v>
                </c:pt>
                <c:pt idx="30">
                  <c:v>10496543</c:v>
                </c:pt>
                <c:pt idx="31">
                  <c:v>10496543</c:v>
                </c:pt>
                <c:pt idx="32">
                  <c:v>11134253</c:v>
                </c:pt>
                <c:pt idx="33">
                  <c:v>11134253</c:v>
                </c:pt>
                <c:pt idx="34">
                  <c:v>11775316</c:v>
                </c:pt>
                <c:pt idx="35">
                  <c:v>11775316</c:v>
                </c:pt>
                <c:pt idx="36">
                  <c:v>12434633</c:v>
                </c:pt>
                <c:pt idx="37">
                  <c:v>12434633</c:v>
                </c:pt>
                <c:pt idx="38">
                  <c:v>13094731</c:v>
                </c:pt>
                <c:pt idx="39">
                  <c:v>13094731</c:v>
                </c:pt>
                <c:pt idx="40">
                  <c:v>13751839</c:v>
                </c:pt>
                <c:pt idx="41">
                  <c:v>13751839</c:v>
                </c:pt>
                <c:pt idx="42">
                  <c:v>14400680</c:v>
                </c:pt>
                <c:pt idx="43">
                  <c:v>14400680</c:v>
                </c:pt>
                <c:pt idx="44">
                  <c:v>15060113</c:v>
                </c:pt>
                <c:pt idx="45">
                  <c:v>15060113</c:v>
                </c:pt>
                <c:pt idx="46">
                  <c:v>15708942</c:v>
                </c:pt>
                <c:pt idx="47">
                  <c:v>15708942</c:v>
                </c:pt>
                <c:pt idx="48">
                  <c:v>16367541</c:v>
                </c:pt>
                <c:pt idx="49">
                  <c:v>16367541</c:v>
                </c:pt>
                <c:pt idx="50">
                  <c:v>17062010</c:v>
                </c:pt>
                <c:pt idx="51">
                  <c:v>17062010</c:v>
                </c:pt>
                <c:pt idx="52">
                  <c:v>17754708</c:v>
                </c:pt>
                <c:pt idx="53">
                  <c:v>17754708</c:v>
                </c:pt>
                <c:pt idx="54">
                  <c:v>18463835</c:v>
                </c:pt>
                <c:pt idx="55">
                  <c:v>18463835</c:v>
                </c:pt>
                <c:pt idx="56">
                  <c:v>19045264</c:v>
                </c:pt>
                <c:pt idx="57">
                  <c:v>19045264</c:v>
                </c:pt>
                <c:pt idx="58">
                  <c:v>19734711</c:v>
                </c:pt>
                <c:pt idx="59">
                  <c:v>19734711</c:v>
                </c:pt>
                <c:pt idx="60">
                  <c:v>20395126</c:v>
                </c:pt>
                <c:pt idx="61">
                  <c:v>20395126</c:v>
                </c:pt>
                <c:pt idx="62">
                  <c:v>21123271</c:v>
                </c:pt>
                <c:pt idx="63">
                  <c:v>21123271</c:v>
                </c:pt>
                <c:pt idx="64">
                  <c:v>21706659</c:v>
                </c:pt>
                <c:pt idx="65">
                  <c:v>21706659</c:v>
                </c:pt>
                <c:pt idx="66">
                  <c:v>22321037</c:v>
                </c:pt>
                <c:pt idx="67">
                  <c:v>22321037</c:v>
                </c:pt>
                <c:pt idx="68">
                  <c:v>22958156</c:v>
                </c:pt>
                <c:pt idx="69">
                  <c:v>22958156</c:v>
                </c:pt>
                <c:pt idx="70">
                  <c:v>23590327</c:v>
                </c:pt>
                <c:pt idx="71">
                  <c:v>23590327</c:v>
                </c:pt>
                <c:pt idx="72">
                  <c:v>24223143</c:v>
                </c:pt>
                <c:pt idx="73">
                  <c:v>24223143</c:v>
                </c:pt>
                <c:pt idx="74">
                  <c:v>24830638</c:v>
                </c:pt>
                <c:pt idx="75">
                  <c:v>24830638</c:v>
                </c:pt>
                <c:pt idx="76">
                  <c:v>25550831</c:v>
                </c:pt>
                <c:pt idx="77">
                  <c:v>25550831</c:v>
                </c:pt>
                <c:pt idx="78">
                  <c:v>26248240</c:v>
                </c:pt>
                <c:pt idx="79">
                  <c:v>26248240</c:v>
                </c:pt>
                <c:pt idx="80">
                  <c:v>26868956</c:v>
                </c:pt>
                <c:pt idx="81">
                  <c:v>26868956</c:v>
                </c:pt>
                <c:pt idx="82">
                  <c:v>27543003</c:v>
                </c:pt>
                <c:pt idx="83">
                  <c:v>27543003</c:v>
                </c:pt>
                <c:pt idx="84">
                  <c:v>28238666</c:v>
                </c:pt>
                <c:pt idx="85">
                  <c:v>28238666</c:v>
                </c:pt>
                <c:pt idx="86">
                  <c:v>28967442</c:v>
                </c:pt>
                <c:pt idx="87">
                  <c:v>28967442</c:v>
                </c:pt>
                <c:pt idx="88">
                  <c:v>29685602</c:v>
                </c:pt>
                <c:pt idx="89">
                  <c:v>29685602</c:v>
                </c:pt>
                <c:pt idx="90">
                  <c:v>30305609</c:v>
                </c:pt>
                <c:pt idx="91">
                  <c:v>30305609</c:v>
                </c:pt>
                <c:pt idx="92">
                  <c:v>31016661</c:v>
                </c:pt>
                <c:pt idx="93">
                  <c:v>31016661</c:v>
                </c:pt>
                <c:pt idx="94">
                  <c:v>31754748</c:v>
                </c:pt>
                <c:pt idx="95">
                  <c:v>31754748</c:v>
                </c:pt>
                <c:pt idx="96">
                  <c:v>32489965</c:v>
                </c:pt>
                <c:pt idx="97">
                  <c:v>32489965</c:v>
                </c:pt>
                <c:pt idx="98">
                  <c:v>33219699</c:v>
                </c:pt>
                <c:pt idx="99">
                  <c:v>33219699</c:v>
                </c:pt>
                <c:pt idx="100">
                  <c:v>33817535</c:v>
                </c:pt>
                <c:pt idx="101">
                  <c:v>33817535</c:v>
                </c:pt>
                <c:pt idx="102">
                  <c:v>34519242</c:v>
                </c:pt>
                <c:pt idx="103">
                  <c:v>34519242</c:v>
                </c:pt>
                <c:pt idx="104">
                  <c:v>34974211</c:v>
                </c:pt>
                <c:pt idx="105">
                  <c:v>34974211</c:v>
                </c:pt>
                <c:pt idx="106">
                  <c:v>35630794</c:v>
                </c:pt>
                <c:pt idx="107">
                  <c:v>35630794</c:v>
                </c:pt>
                <c:pt idx="108">
                  <c:v>36320166</c:v>
                </c:pt>
                <c:pt idx="109">
                  <c:v>36320166</c:v>
                </c:pt>
                <c:pt idx="110">
                  <c:v>37040387</c:v>
                </c:pt>
                <c:pt idx="111">
                  <c:v>37040387</c:v>
                </c:pt>
                <c:pt idx="112">
                  <c:v>37723304</c:v>
                </c:pt>
                <c:pt idx="113">
                  <c:v>37723304</c:v>
                </c:pt>
                <c:pt idx="114">
                  <c:v>38437523</c:v>
                </c:pt>
                <c:pt idx="115">
                  <c:v>38437523</c:v>
                </c:pt>
                <c:pt idx="116">
                  <c:v>39153563</c:v>
                </c:pt>
                <c:pt idx="117">
                  <c:v>39153563</c:v>
                </c:pt>
                <c:pt idx="118">
                  <c:v>39825887</c:v>
                </c:pt>
                <c:pt idx="119">
                  <c:v>39825887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D8-4C76-B87F-8609FCAE5ED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문서1.xlsx]Summary(Buffer-same)'!$N$51:$N$170</c:f>
              <c:numCache>
                <c:formatCode>General</c:formatCode>
                <c:ptCount val="120"/>
                <c:pt idx="0">
                  <c:v>4013451</c:v>
                </c:pt>
                <c:pt idx="1">
                  <c:v>4013451</c:v>
                </c:pt>
                <c:pt idx="2">
                  <c:v>4613222</c:v>
                </c:pt>
                <c:pt idx="3">
                  <c:v>4613222</c:v>
                </c:pt>
                <c:pt idx="4">
                  <c:v>5326282</c:v>
                </c:pt>
                <c:pt idx="5">
                  <c:v>5326282</c:v>
                </c:pt>
                <c:pt idx="6">
                  <c:v>5890414</c:v>
                </c:pt>
                <c:pt idx="7">
                  <c:v>5890414</c:v>
                </c:pt>
                <c:pt idx="8">
                  <c:v>6515481</c:v>
                </c:pt>
                <c:pt idx="9">
                  <c:v>6515481</c:v>
                </c:pt>
                <c:pt idx="10">
                  <c:v>7169215</c:v>
                </c:pt>
                <c:pt idx="11">
                  <c:v>7169215</c:v>
                </c:pt>
                <c:pt idx="12">
                  <c:v>7792843</c:v>
                </c:pt>
                <c:pt idx="13">
                  <c:v>7792843</c:v>
                </c:pt>
                <c:pt idx="14">
                  <c:v>8447149</c:v>
                </c:pt>
                <c:pt idx="15">
                  <c:v>8447149</c:v>
                </c:pt>
                <c:pt idx="16">
                  <c:v>9133029</c:v>
                </c:pt>
                <c:pt idx="17">
                  <c:v>9133029</c:v>
                </c:pt>
                <c:pt idx="18">
                  <c:v>9810980</c:v>
                </c:pt>
                <c:pt idx="19">
                  <c:v>9810980</c:v>
                </c:pt>
                <c:pt idx="20">
                  <c:v>10496543</c:v>
                </c:pt>
                <c:pt idx="21">
                  <c:v>10496543</c:v>
                </c:pt>
                <c:pt idx="22">
                  <c:v>11134253</c:v>
                </c:pt>
                <c:pt idx="23">
                  <c:v>11134253</c:v>
                </c:pt>
                <c:pt idx="24">
                  <c:v>11775316</c:v>
                </c:pt>
                <c:pt idx="25">
                  <c:v>11775316</c:v>
                </c:pt>
                <c:pt idx="26">
                  <c:v>12434633</c:v>
                </c:pt>
                <c:pt idx="27">
                  <c:v>12434633</c:v>
                </c:pt>
                <c:pt idx="28">
                  <c:v>13094731</c:v>
                </c:pt>
                <c:pt idx="29">
                  <c:v>13094731</c:v>
                </c:pt>
                <c:pt idx="30">
                  <c:v>13751839</c:v>
                </c:pt>
                <c:pt idx="31">
                  <c:v>13751839</c:v>
                </c:pt>
                <c:pt idx="32">
                  <c:v>13751839</c:v>
                </c:pt>
                <c:pt idx="33">
                  <c:v>14400680</c:v>
                </c:pt>
                <c:pt idx="34">
                  <c:v>15060113</c:v>
                </c:pt>
                <c:pt idx="35">
                  <c:v>15060113</c:v>
                </c:pt>
                <c:pt idx="36">
                  <c:v>15708942</c:v>
                </c:pt>
                <c:pt idx="37">
                  <c:v>15708942</c:v>
                </c:pt>
                <c:pt idx="38">
                  <c:v>16367541</c:v>
                </c:pt>
                <c:pt idx="39">
                  <c:v>16367541</c:v>
                </c:pt>
                <c:pt idx="40">
                  <c:v>17062010</c:v>
                </c:pt>
                <c:pt idx="41">
                  <c:v>17062010</c:v>
                </c:pt>
                <c:pt idx="42">
                  <c:v>17754708</c:v>
                </c:pt>
                <c:pt idx="43">
                  <c:v>17754708</c:v>
                </c:pt>
                <c:pt idx="44">
                  <c:v>18463835</c:v>
                </c:pt>
                <c:pt idx="45">
                  <c:v>18463835</c:v>
                </c:pt>
                <c:pt idx="46">
                  <c:v>19045264</c:v>
                </c:pt>
                <c:pt idx="47">
                  <c:v>19045264</c:v>
                </c:pt>
                <c:pt idx="48">
                  <c:v>19734711</c:v>
                </c:pt>
                <c:pt idx="49">
                  <c:v>19734711</c:v>
                </c:pt>
                <c:pt idx="50">
                  <c:v>20395126</c:v>
                </c:pt>
                <c:pt idx="51">
                  <c:v>20395126</c:v>
                </c:pt>
                <c:pt idx="52">
                  <c:v>21123271</c:v>
                </c:pt>
                <c:pt idx="53">
                  <c:v>21123271</c:v>
                </c:pt>
                <c:pt idx="54">
                  <c:v>21706659</c:v>
                </c:pt>
                <c:pt idx="55">
                  <c:v>21706659</c:v>
                </c:pt>
                <c:pt idx="56">
                  <c:v>22321037</c:v>
                </c:pt>
                <c:pt idx="57">
                  <c:v>22321037</c:v>
                </c:pt>
                <c:pt idx="58">
                  <c:v>22958156</c:v>
                </c:pt>
                <c:pt idx="59">
                  <c:v>22958156</c:v>
                </c:pt>
                <c:pt idx="60">
                  <c:v>23590327</c:v>
                </c:pt>
                <c:pt idx="61">
                  <c:v>23590327</c:v>
                </c:pt>
                <c:pt idx="62">
                  <c:v>24223143</c:v>
                </c:pt>
                <c:pt idx="63">
                  <c:v>24223143</c:v>
                </c:pt>
                <c:pt idx="64">
                  <c:v>24830638</c:v>
                </c:pt>
                <c:pt idx="65">
                  <c:v>24830638</c:v>
                </c:pt>
                <c:pt idx="66">
                  <c:v>25550831</c:v>
                </c:pt>
                <c:pt idx="67">
                  <c:v>25550831</c:v>
                </c:pt>
                <c:pt idx="68">
                  <c:v>26248240</c:v>
                </c:pt>
                <c:pt idx="69">
                  <c:v>26248240</c:v>
                </c:pt>
                <c:pt idx="70">
                  <c:v>26868956</c:v>
                </c:pt>
                <c:pt idx="71">
                  <c:v>26868956</c:v>
                </c:pt>
                <c:pt idx="72">
                  <c:v>27543003</c:v>
                </c:pt>
                <c:pt idx="73">
                  <c:v>27543003</c:v>
                </c:pt>
                <c:pt idx="74">
                  <c:v>28238666</c:v>
                </c:pt>
                <c:pt idx="75">
                  <c:v>28238666</c:v>
                </c:pt>
                <c:pt idx="76">
                  <c:v>28967442</c:v>
                </c:pt>
                <c:pt idx="77">
                  <c:v>28967442</c:v>
                </c:pt>
                <c:pt idx="78">
                  <c:v>29685602</c:v>
                </c:pt>
                <c:pt idx="79">
                  <c:v>29685602</c:v>
                </c:pt>
                <c:pt idx="80">
                  <c:v>29685602</c:v>
                </c:pt>
                <c:pt idx="81">
                  <c:v>30305609</c:v>
                </c:pt>
                <c:pt idx="82">
                  <c:v>31016661</c:v>
                </c:pt>
                <c:pt idx="83">
                  <c:v>31016661</c:v>
                </c:pt>
                <c:pt idx="84">
                  <c:v>31754748</c:v>
                </c:pt>
                <c:pt idx="85">
                  <c:v>31754748</c:v>
                </c:pt>
                <c:pt idx="86">
                  <c:v>32489965</c:v>
                </c:pt>
                <c:pt idx="87">
                  <c:v>32489965</c:v>
                </c:pt>
                <c:pt idx="88">
                  <c:v>33219699</c:v>
                </c:pt>
                <c:pt idx="89">
                  <c:v>33219699</c:v>
                </c:pt>
                <c:pt idx="90">
                  <c:v>33817535</c:v>
                </c:pt>
                <c:pt idx="91">
                  <c:v>33817535</c:v>
                </c:pt>
                <c:pt idx="92">
                  <c:v>34519242</c:v>
                </c:pt>
                <c:pt idx="93">
                  <c:v>34519242</c:v>
                </c:pt>
                <c:pt idx="94">
                  <c:v>34974211</c:v>
                </c:pt>
                <c:pt idx="95">
                  <c:v>34974211</c:v>
                </c:pt>
                <c:pt idx="96">
                  <c:v>35630794</c:v>
                </c:pt>
                <c:pt idx="97">
                  <c:v>35630794</c:v>
                </c:pt>
                <c:pt idx="98">
                  <c:v>36320166</c:v>
                </c:pt>
                <c:pt idx="99">
                  <c:v>36320166</c:v>
                </c:pt>
                <c:pt idx="100">
                  <c:v>37040387</c:v>
                </c:pt>
                <c:pt idx="101">
                  <c:v>37040387</c:v>
                </c:pt>
                <c:pt idx="102">
                  <c:v>37723304</c:v>
                </c:pt>
                <c:pt idx="103">
                  <c:v>37723304</c:v>
                </c:pt>
                <c:pt idx="104">
                  <c:v>38437523</c:v>
                </c:pt>
                <c:pt idx="105">
                  <c:v>38437523</c:v>
                </c:pt>
                <c:pt idx="106">
                  <c:v>39153563</c:v>
                </c:pt>
                <c:pt idx="107">
                  <c:v>39153563</c:v>
                </c:pt>
                <c:pt idx="108">
                  <c:v>39825887</c:v>
                </c:pt>
                <c:pt idx="109">
                  <c:v>39825887</c:v>
                </c:pt>
                <c:pt idx="110">
                  <c:v>40440662</c:v>
                </c:pt>
                <c:pt idx="111">
                  <c:v>40440662</c:v>
                </c:pt>
                <c:pt idx="112">
                  <c:v>41132815</c:v>
                </c:pt>
                <c:pt idx="113">
                  <c:v>41132815</c:v>
                </c:pt>
                <c:pt idx="114">
                  <c:v>41797762</c:v>
                </c:pt>
                <c:pt idx="115">
                  <c:v>41797762</c:v>
                </c:pt>
                <c:pt idx="116">
                  <c:v>42468271</c:v>
                </c:pt>
                <c:pt idx="117">
                  <c:v>42468271</c:v>
                </c:pt>
                <c:pt idx="118">
                  <c:v>43182060</c:v>
                </c:pt>
                <c:pt idx="119">
                  <c:v>43182060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D8-4C76-B87F-8609FCAE5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15264"/>
        <c:axId val="351454912"/>
      </c:lineChart>
      <c:catAx>
        <c:axId val="33511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4912"/>
        <c:crosses val="autoZero"/>
        <c:auto val="1"/>
        <c:lblAlgn val="ctr"/>
        <c:lblOffset val="100"/>
        <c:tickLblSkip val="10"/>
        <c:noMultiLvlLbl val="0"/>
      </c:catAx>
      <c:valAx>
        <c:axId val="351454912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11526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문서1.xlsx]Summary(Buffer-same)'!$O$51:$O$170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1291157</c:v>
                </c:pt>
                <c:pt idx="7">
                  <c:v>1291157</c:v>
                </c:pt>
                <c:pt idx="8">
                  <c:v>1343201</c:v>
                </c:pt>
                <c:pt idx="9">
                  <c:v>1343201</c:v>
                </c:pt>
                <c:pt idx="10">
                  <c:v>2052208</c:v>
                </c:pt>
                <c:pt idx="11">
                  <c:v>2052208</c:v>
                </c:pt>
                <c:pt idx="12">
                  <c:v>2660439</c:v>
                </c:pt>
                <c:pt idx="13">
                  <c:v>2660439</c:v>
                </c:pt>
                <c:pt idx="14">
                  <c:v>3327718</c:v>
                </c:pt>
                <c:pt idx="15">
                  <c:v>3327718</c:v>
                </c:pt>
                <c:pt idx="16">
                  <c:v>3363280</c:v>
                </c:pt>
                <c:pt idx="17">
                  <c:v>3363280</c:v>
                </c:pt>
                <c:pt idx="18">
                  <c:v>3402916</c:v>
                </c:pt>
                <c:pt idx="19">
                  <c:v>3402916</c:v>
                </c:pt>
                <c:pt idx="20">
                  <c:v>3977296</c:v>
                </c:pt>
                <c:pt idx="21">
                  <c:v>3977296</c:v>
                </c:pt>
                <c:pt idx="22">
                  <c:v>4015752</c:v>
                </c:pt>
                <c:pt idx="23">
                  <c:v>4015752</c:v>
                </c:pt>
                <c:pt idx="24">
                  <c:v>4589097</c:v>
                </c:pt>
                <c:pt idx="25">
                  <c:v>4589097</c:v>
                </c:pt>
                <c:pt idx="26">
                  <c:v>4631208</c:v>
                </c:pt>
                <c:pt idx="27">
                  <c:v>4631208</c:v>
                </c:pt>
                <c:pt idx="28">
                  <c:v>4676262</c:v>
                </c:pt>
                <c:pt idx="29">
                  <c:v>4676262</c:v>
                </c:pt>
                <c:pt idx="30">
                  <c:v>4716095</c:v>
                </c:pt>
                <c:pt idx="31">
                  <c:v>4716095</c:v>
                </c:pt>
                <c:pt idx="32">
                  <c:v>4758575</c:v>
                </c:pt>
                <c:pt idx="33">
                  <c:v>4758575</c:v>
                </c:pt>
                <c:pt idx="34">
                  <c:v>4855682</c:v>
                </c:pt>
                <c:pt idx="35">
                  <c:v>4855682</c:v>
                </c:pt>
                <c:pt idx="36">
                  <c:v>4952793</c:v>
                </c:pt>
                <c:pt idx="37">
                  <c:v>4952793</c:v>
                </c:pt>
                <c:pt idx="38">
                  <c:v>5048351</c:v>
                </c:pt>
                <c:pt idx="39">
                  <c:v>5048351</c:v>
                </c:pt>
                <c:pt idx="40">
                  <c:v>5143752</c:v>
                </c:pt>
                <c:pt idx="41">
                  <c:v>5143752</c:v>
                </c:pt>
                <c:pt idx="42">
                  <c:v>5241427</c:v>
                </c:pt>
                <c:pt idx="43">
                  <c:v>5241427</c:v>
                </c:pt>
                <c:pt idx="44">
                  <c:v>5373915</c:v>
                </c:pt>
                <c:pt idx="45">
                  <c:v>5373915</c:v>
                </c:pt>
                <c:pt idx="46">
                  <c:v>5507902</c:v>
                </c:pt>
                <c:pt idx="47">
                  <c:v>5507902</c:v>
                </c:pt>
                <c:pt idx="48">
                  <c:v>5633081</c:v>
                </c:pt>
                <c:pt idx="49">
                  <c:v>5633081</c:v>
                </c:pt>
                <c:pt idx="50">
                  <c:v>5763954</c:v>
                </c:pt>
                <c:pt idx="51">
                  <c:v>5763954</c:v>
                </c:pt>
                <c:pt idx="52">
                  <c:v>5946565</c:v>
                </c:pt>
                <c:pt idx="53">
                  <c:v>5946565</c:v>
                </c:pt>
                <c:pt idx="54">
                  <c:v>6139401</c:v>
                </c:pt>
                <c:pt idx="55">
                  <c:v>6139401</c:v>
                </c:pt>
                <c:pt idx="56">
                  <c:v>6299579</c:v>
                </c:pt>
                <c:pt idx="57">
                  <c:v>6299579</c:v>
                </c:pt>
                <c:pt idx="58">
                  <c:v>6523575</c:v>
                </c:pt>
                <c:pt idx="59">
                  <c:v>6523575</c:v>
                </c:pt>
                <c:pt idx="60">
                  <c:v>6730454</c:v>
                </c:pt>
                <c:pt idx="61">
                  <c:v>6730454</c:v>
                </c:pt>
                <c:pt idx="62">
                  <c:v>6954053</c:v>
                </c:pt>
                <c:pt idx="63">
                  <c:v>6954053</c:v>
                </c:pt>
                <c:pt idx="64">
                  <c:v>7192581</c:v>
                </c:pt>
                <c:pt idx="65">
                  <c:v>7192581</c:v>
                </c:pt>
                <c:pt idx="66">
                  <c:v>7447508</c:v>
                </c:pt>
                <c:pt idx="67">
                  <c:v>7447508</c:v>
                </c:pt>
                <c:pt idx="68">
                  <c:v>7742835</c:v>
                </c:pt>
                <c:pt idx="69">
                  <c:v>7742835</c:v>
                </c:pt>
                <c:pt idx="70">
                  <c:v>8028065</c:v>
                </c:pt>
                <c:pt idx="71">
                  <c:v>8028065</c:v>
                </c:pt>
                <c:pt idx="72">
                  <c:v>8327949</c:v>
                </c:pt>
                <c:pt idx="73">
                  <c:v>8327949</c:v>
                </c:pt>
                <c:pt idx="74">
                  <c:v>8661844</c:v>
                </c:pt>
                <c:pt idx="75">
                  <c:v>8661844</c:v>
                </c:pt>
                <c:pt idx="76">
                  <c:v>9037133</c:v>
                </c:pt>
                <c:pt idx="77">
                  <c:v>9037133</c:v>
                </c:pt>
                <c:pt idx="78">
                  <c:v>9354483</c:v>
                </c:pt>
                <c:pt idx="79">
                  <c:v>9354483</c:v>
                </c:pt>
                <c:pt idx="80">
                  <c:v>9646798</c:v>
                </c:pt>
                <c:pt idx="81">
                  <c:v>9646798</c:v>
                </c:pt>
                <c:pt idx="82">
                  <c:v>9957939</c:v>
                </c:pt>
                <c:pt idx="83">
                  <c:v>9957939</c:v>
                </c:pt>
                <c:pt idx="84">
                  <c:v>10004656</c:v>
                </c:pt>
                <c:pt idx="85">
                  <c:v>10004656</c:v>
                </c:pt>
                <c:pt idx="86">
                  <c:v>10150934</c:v>
                </c:pt>
                <c:pt idx="87">
                  <c:v>10150934</c:v>
                </c:pt>
                <c:pt idx="88">
                  <c:v>10290206</c:v>
                </c:pt>
                <c:pt idx="89">
                  <c:v>10290206</c:v>
                </c:pt>
                <c:pt idx="90">
                  <c:v>10443399</c:v>
                </c:pt>
                <c:pt idx="91">
                  <c:v>10443399</c:v>
                </c:pt>
                <c:pt idx="92">
                  <c:v>10616891</c:v>
                </c:pt>
                <c:pt idx="93">
                  <c:v>10616891</c:v>
                </c:pt>
                <c:pt idx="94">
                  <c:v>10867265</c:v>
                </c:pt>
                <c:pt idx="95">
                  <c:v>10867265</c:v>
                </c:pt>
                <c:pt idx="96">
                  <c:v>11107123</c:v>
                </c:pt>
                <c:pt idx="97">
                  <c:v>11107123</c:v>
                </c:pt>
                <c:pt idx="98">
                  <c:v>11352426</c:v>
                </c:pt>
                <c:pt idx="99">
                  <c:v>11352426</c:v>
                </c:pt>
                <c:pt idx="100">
                  <c:v>11553010</c:v>
                </c:pt>
                <c:pt idx="101">
                  <c:v>11553010</c:v>
                </c:pt>
                <c:pt idx="102">
                  <c:v>11822692</c:v>
                </c:pt>
                <c:pt idx="103">
                  <c:v>11822692</c:v>
                </c:pt>
                <c:pt idx="104">
                  <c:v>12061542</c:v>
                </c:pt>
                <c:pt idx="105">
                  <c:v>12061542</c:v>
                </c:pt>
                <c:pt idx="106">
                  <c:v>12327190</c:v>
                </c:pt>
                <c:pt idx="107">
                  <c:v>12327190</c:v>
                </c:pt>
                <c:pt idx="108">
                  <c:v>12649926</c:v>
                </c:pt>
                <c:pt idx="109">
                  <c:v>12649926</c:v>
                </c:pt>
                <c:pt idx="110">
                  <c:v>12985917</c:v>
                </c:pt>
                <c:pt idx="111">
                  <c:v>12985917</c:v>
                </c:pt>
                <c:pt idx="112">
                  <c:v>13300209</c:v>
                </c:pt>
                <c:pt idx="113">
                  <c:v>13300209</c:v>
                </c:pt>
                <c:pt idx="114">
                  <c:v>13682909</c:v>
                </c:pt>
                <c:pt idx="115">
                  <c:v>13682909</c:v>
                </c:pt>
                <c:pt idx="116">
                  <c:v>14064115</c:v>
                </c:pt>
                <c:pt idx="117">
                  <c:v>14064115</c:v>
                </c:pt>
                <c:pt idx="118">
                  <c:v>14384623</c:v>
                </c:pt>
                <c:pt idx="119">
                  <c:v>14384623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00-4718-8936-913A1866093F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문서1.xlsx]Summary(Buffer-same)'!$P$51:$P$170</c:f>
              <c:numCache>
                <c:formatCode>General</c:formatCode>
                <c:ptCount val="120"/>
                <c:pt idx="0">
                  <c:v>2052208</c:v>
                </c:pt>
                <c:pt idx="1">
                  <c:v>2052208</c:v>
                </c:pt>
                <c:pt idx="2">
                  <c:v>2052208</c:v>
                </c:pt>
                <c:pt idx="3">
                  <c:v>2660439</c:v>
                </c:pt>
                <c:pt idx="4">
                  <c:v>2660439</c:v>
                </c:pt>
                <c:pt idx="5">
                  <c:v>2660439</c:v>
                </c:pt>
                <c:pt idx="6">
                  <c:v>2660439</c:v>
                </c:pt>
                <c:pt idx="7">
                  <c:v>3363280</c:v>
                </c:pt>
                <c:pt idx="8">
                  <c:v>3402916</c:v>
                </c:pt>
                <c:pt idx="9">
                  <c:v>3402916</c:v>
                </c:pt>
                <c:pt idx="10">
                  <c:v>3402916</c:v>
                </c:pt>
                <c:pt idx="11">
                  <c:v>3402916</c:v>
                </c:pt>
                <c:pt idx="12">
                  <c:v>4015752</c:v>
                </c:pt>
                <c:pt idx="13">
                  <c:v>4015752</c:v>
                </c:pt>
                <c:pt idx="14">
                  <c:v>4015752</c:v>
                </c:pt>
                <c:pt idx="15">
                  <c:v>4015752</c:v>
                </c:pt>
                <c:pt idx="16">
                  <c:v>4631208</c:v>
                </c:pt>
                <c:pt idx="17">
                  <c:v>4676262</c:v>
                </c:pt>
                <c:pt idx="18">
                  <c:v>4676262</c:v>
                </c:pt>
                <c:pt idx="19">
                  <c:v>4716095</c:v>
                </c:pt>
                <c:pt idx="20">
                  <c:v>4716095</c:v>
                </c:pt>
                <c:pt idx="21">
                  <c:v>4758575</c:v>
                </c:pt>
                <c:pt idx="22">
                  <c:v>4758575</c:v>
                </c:pt>
                <c:pt idx="23">
                  <c:v>4855682</c:v>
                </c:pt>
                <c:pt idx="24">
                  <c:v>4855682</c:v>
                </c:pt>
                <c:pt idx="25">
                  <c:v>4952793</c:v>
                </c:pt>
                <c:pt idx="26">
                  <c:v>4952793</c:v>
                </c:pt>
                <c:pt idx="27">
                  <c:v>5048351</c:v>
                </c:pt>
                <c:pt idx="28">
                  <c:v>5048351</c:v>
                </c:pt>
                <c:pt idx="29">
                  <c:v>5143752</c:v>
                </c:pt>
                <c:pt idx="30">
                  <c:v>5143752</c:v>
                </c:pt>
                <c:pt idx="31">
                  <c:v>5241427</c:v>
                </c:pt>
                <c:pt idx="32">
                  <c:v>5241427</c:v>
                </c:pt>
                <c:pt idx="33">
                  <c:v>5373915</c:v>
                </c:pt>
                <c:pt idx="34">
                  <c:v>5373915</c:v>
                </c:pt>
                <c:pt idx="35">
                  <c:v>5507902</c:v>
                </c:pt>
                <c:pt idx="36">
                  <c:v>5507902</c:v>
                </c:pt>
                <c:pt idx="37">
                  <c:v>5507902</c:v>
                </c:pt>
                <c:pt idx="38">
                  <c:v>5633081</c:v>
                </c:pt>
                <c:pt idx="39">
                  <c:v>5763954</c:v>
                </c:pt>
                <c:pt idx="40">
                  <c:v>5763954</c:v>
                </c:pt>
                <c:pt idx="41">
                  <c:v>5946565</c:v>
                </c:pt>
                <c:pt idx="42">
                  <c:v>5946565</c:v>
                </c:pt>
                <c:pt idx="43">
                  <c:v>6139401</c:v>
                </c:pt>
                <c:pt idx="44">
                  <c:v>6139401</c:v>
                </c:pt>
                <c:pt idx="45">
                  <c:v>6299579</c:v>
                </c:pt>
                <c:pt idx="46">
                  <c:v>6299579</c:v>
                </c:pt>
                <c:pt idx="47">
                  <c:v>6299579</c:v>
                </c:pt>
                <c:pt idx="48">
                  <c:v>6523575</c:v>
                </c:pt>
                <c:pt idx="49">
                  <c:v>6730454</c:v>
                </c:pt>
                <c:pt idx="50">
                  <c:v>6730454</c:v>
                </c:pt>
                <c:pt idx="51">
                  <c:v>6954053</c:v>
                </c:pt>
                <c:pt idx="52">
                  <c:v>6954053</c:v>
                </c:pt>
                <c:pt idx="53">
                  <c:v>6954053</c:v>
                </c:pt>
                <c:pt idx="54">
                  <c:v>7192581</c:v>
                </c:pt>
                <c:pt idx="55">
                  <c:v>7192581</c:v>
                </c:pt>
                <c:pt idx="56">
                  <c:v>7447508</c:v>
                </c:pt>
                <c:pt idx="57">
                  <c:v>7447508</c:v>
                </c:pt>
                <c:pt idx="58">
                  <c:v>7742835</c:v>
                </c:pt>
                <c:pt idx="59">
                  <c:v>7742835</c:v>
                </c:pt>
                <c:pt idx="60">
                  <c:v>8028065</c:v>
                </c:pt>
                <c:pt idx="61">
                  <c:v>8028065</c:v>
                </c:pt>
                <c:pt idx="62">
                  <c:v>8327949</c:v>
                </c:pt>
                <c:pt idx="63">
                  <c:v>8327949</c:v>
                </c:pt>
                <c:pt idx="64">
                  <c:v>8661844</c:v>
                </c:pt>
                <c:pt idx="65">
                  <c:v>8661844</c:v>
                </c:pt>
                <c:pt idx="66">
                  <c:v>8661844</c:v>
                </c:pt>
                <c:pt idx="67">
                  <c:v>9037133</c:v>
                </c:pt>
                <c:pt idx="68">
                  <c:v>9037133</c:v>
                </c:pt>
                <c:pt idx="69">
                  <c:v>9354483</c:v>
                </c:pt>
                <c:pt idx="70">
                  <c:v>9354483</c:v>
                </c:pt>
                <c:pt idx="71">
                  <c:v>9646798</c:v>
                </c:pt>
                <c:pt idx="72">
                  <c:v>9646798</c:v>
                </c:pt>
                <c:pt idx="73">
                  <c:v>9957939</c:v>
                </c:pt>
                <c:pt idx="74">
                  <c:v>10004656</c:v>
                </c:pt>
                <c:pt idx="75">
                  <c:v>10150934</c:v>
                </c:pt>
                <c:pt idx="76">
                  <c:v>10150934</c:v>
                </c:pt>
                <c:pt idx="77">
                  <c:v>10290206</c:v>
                </c:pt>
                <c:pt idx="78">
                  <c:v>10290206</c:v>
                </c:pt>
                <c:pt idx="79">
                  <c:v>10443399</c:v>
                </c:pt>
                <c:pt idx="80">
                  <c:v>10443399</c:v>
                </c:pt>
                <c:pt idx="81">
                  <c:v>10616891</c:v>
                </c:pt>
                <c:pt idx="82">
                  <c:v>10616891</c:v>
                </c:pt>
                <c:pt idx="83">
                  <c:v>10867265</c:v>
                </c:pt>
                <c:pt idx="84">
                  <c:v>10867265</c:v>
                </c:pt>
                <c:pt idx="85">
                  <c:v>10867265</c:v>
                </c:pt>
                <c:pt idx="86">
                  <c:v>11107123</c:v>
                </c:pt>
                <c:pt idx="87">
                  <c:v>11107123</c:v>
                </c:pt>
                <c:pt idx="88">
                  <c:v>11352426</c:v>
                </c:pt>
                <c:pt idx="89">
                  <c:v>11352426</c:v>
                </c:pt>
                <c:pt idx="90">
                  <c:v>11553010</c:v>
                </c:pt>
                <c:pt idx="91">
                  <c:v>11553010</c:v>
                </c:pt>
                <c:pt idx="92">
                  <c:v>11822692</c:v>
                </c:pt>
                <c:pt idx="93">
                  <c:v>11822692</c:v>
                </c:pt>
                <c:pt idx="94">
                  <c:v>12061542</c:v>
                </c:pt>
                <c:pt idx="95">
                  <c:v>12061542</c:v>
                </c:pt>
                <c:pt idx="96">
                  <c:v>12327190</c:v>
                </c:pt>
                <c:pt idx="97">
                  <c:v>12327190</c:v>
                </c:pt>
                <c:pt idx="98">
                  <c:v>12649926</c:v>
                </c:pt>
                <c:pt idx="99">
                  <c:v>12649926</c:v>
                </c:pt>
                <c:pt idx="100">
                  <c:v>12985917</c:v>
                </c:pt>
                <c:pt idx="101">
                  <c:v>13300209</c:v>
                </c:pt>
                <c:pt idx="102">
                  <c:v>13300209</c:v>
                </c:pt>
                <c:pt idx="103">
                  <c:v>13300209</c:v>
                </c:pt>
                <c:pt idx="104">
                  <c:v>13682909</c:v>
                </c:pt>
                <c:pt idx="105">
                  <c:v>13682909</c:v>
                </c:pt>
                <c:pt idx="106">
                  <c:v>13682909</c:v>
                </c:pt>
                <c:pt idx="107">
                  <c:v>14064115</c:v>
                </c:pt>
                <c:pt idx="108">
                  <c:v>14064115</c:v>
                </c:pt>
                <c:pt idx="109">
                  <c:v>14384623</c:v>
                </c:pt>
                <c:pt idx="110">
                  <c:v>14384623</c:v>
                </c:pt>
                <c:pt idx="111">
                  <c:v>14736111</c:v>
                </c:pt>
                <c:pt idx="112">
                  <c:v>14736111</c:v>
                </c:pt>
                <c:pt idx="113">
                  <c:v>14859129</c:v>
                </c:pt>
                <c:pt idx="114">
                  <c:v>14859129</c:v>
                </c:pt>
                <c:pt idx="115">
                  <c:v>15049123</c:v>
                </c:pt>
                <c:pt idx="116">
                  <c:v>15049123</c:v>
                </c:pt>
                <c:pt idx="117">
                  <c:v>15222831</c:v>
                </c:pt>
                <c:pt idx="118">
                  <c:v>15222831</c:v>
                </c:pt>
                <c:pt idx="119">
                  <c:v>15222831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00-4718-8936-913A18660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2768"/>
        <c:axId val="351458368"/>
      </c:lineChart>
      <c:catAx>
        <c:axId val="33539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8368"/>
        <c:crosses val="autoZero"/>
        <c:auto val="1"/>
        <c:lblAlgn val="ctr"/>
        <c:lblOffset val="100"/>
        <c:tickLblSkip val="10"/>
        <c:noMultiLvlLbl val="0"/>
      </c:catAx>
      <c:valAx>
        <c:axId val="351458368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276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문서1.xlsx]Summary(Buffer-same)'!$AG$51:$AG$170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1187123</c:v>
                </c:pt>
                <c:pt idx="3">
                  <c:v>1187123</c:v>
                </c:pt>
                <c:pt idx="4">
                  <c:v>1919823</c:v>
                </c:pt>
                <c:pt idx="5">
                  <c:v>1919823</c:v>
                </c:pt>
                <c:pt idx="6">
                  <c:v>2595686</c:v>
                </c:pt>
                <c:pt idx="7">
                  <c:v>2595686</c:v>
                </c:pt>
                <c:pt idx="8">
                  <c:v>3304444</c:v>
                </c:pt>
                <c:pt idx="9">
                  <c:v>3304444</c:v>
                </c:pt>
                <c:pt idx="10">
                  <c:v>4013451</c:v>
                </c:pt>
                <c:pt idx="11">
                  <c:v>4013451</c:v>
                </c:pt>
                <c:pt idx="12">
                  <c:v>4613222</c:v>
                </c:pt>
                <c:pt idx="13">
                  <c:v>4613222</c:v>
                </c:pt>
                <c:pt idx="14">
                  <c:v>5326282</c:v>
                </c:pt>
                <c:pt idx="15">
                  <c:v>5326282</c:v>
                </c:pt>
                <c:pt idx="16">
                  <c:v>5890414</c:v>
                </c:pt>
                <c:pt idx="17">
                  <c:v>5890414</c:v>
                </c:pt>
                <c:pt idx="18">
                  <c:v>6515481</c:v>
                </c:pt>
                <c:pt idx="19">
                  <c:v>6515481</c:v>
                </c:pt>
                <c:pt idx="20">
                  <c:v>7169215</c:v>
                </c:pt>
                <c:pt idx="21">
                  <c:v>7169215</c:v>
                </c:pt>
                <c:pt idx="22">
                  <c:v>7792843</c:v>
                </c:pt>
                <c:pt idx="23">
                  <c:v>7792843</c:v>
                </c:pt>
                <c:pt idx="24">
                  <c:v>8447149</c:v>
                </c:pt>
                <c:pt idx="25">
                  <c:v>8447149</c:v>
                </c:pt>
                <c:pt idx="26">
                  <c:v>9133029</c:v>
                </c:pt>
                <c:pt idx="27">
                  <c:v>9133029</c:v>
                </c:pt>
                <c:pt idx="28">
                  <c:v>9810980</c:v>
                </c:pt>
                <c:pt idx="29">
                  <c:v>9810980</c:v>
                </c:pt>
                <c:pt idx="30">
                  <c:v>10496543</c:v>
                </c:pt>
                <c:pt idx="31">
                  <c:v>10496543</c:v>
                </c:pt>
                <c:pt idx="32">
                  <c:v>11134253</c:v>
                </c:pt>
                <c:pt idx="33">
                  <c:v>11134253</c:v>
                </c:pt>
                <c:pt idx="34">
                  <c:v>11775316</c:v>
                </c:pt>
                <c:pt idx="35">
                  <c:v>11775316</c:v>
                </c:pt>
                <c:pt idx="36">
                  <c:v>12434633</c:v>
                </c:pt>
                <c:pt idx="37">
                  <c:v>12434633</c:v>
                </c:pt>
                <c:pt idx="38">
                  <c:v>13094731</c:v>
                </c:pt>
                <c:pt idx="39">
                  <c:v>13094731</c:v>
                </c:pt>
                <c:pt idx="40">
                  <c:v>13751839</c:v>
                </c:pt>
                <c:pt idx="41">
                  <c:v>13751839</c:v>
                </c:pt>
                <c:pt idx="42">
                  <c:v>14400680</c:v>
                </c:pt>
                <c:pt idx="43">
                  <c:v>14400680</c:v>
                </c:pt>
                <c:pt idx="44">
                  <c:v>15060113</c:v>
                </c:pt>
                <c:pt idx="45">
                  <c:v>15060113</c:v>
                </c:pt>
                <c:pt idx="46">
                  <c:v>15708942</c:v>
                </c:pt>
                <c:pt idx="47">
                  <c:v>15708942</c:v>
                </c:pt>
                <c:pt idx="48">
                  <c:v>16367541</c:v>
                </c:pt>
                <c:pt idx="49">
                  <c:v>16367541</c:v>
                </c:pt>
                <c:pt idx="50">
                  <c:v>17062010</c:v>
                </c:pt>
                <c:pt idx="51">
                  <c:v>17062010</c:v>
                </c:pt>
                <c:pt idx="52">
                  <c:v>17754708</c:v>
                </c:pt>
                <c:pt idx="53">
                  <c:v>17754708</c:v>
                </c:pt>
                <c:pt idx="54">
                  <c:v>18463835</c:v>
                </c:pt>
                <c:pt idx="55">
                  <c:v>18463835</c:v>
                </c:pt>
                <c:pt idx="56">
                  <c:v>19045264</c:v>
                </c:pt>
                <c:pt idx="57">
                  <c:v>19045264</c:v>
                </c:pt>
                <c:pt idx="58">
                  <c:v>19734711</c:v>
                </c:pt>
                <c:pt idx="59">
                  <c:v>19734711</c:v>
                </c:pt>
                <c:pt idx="60">
                  <c:v>20395126</c:v>
                </c:pt>
                <c:pt idx="61">
                  <c:v>20395126</c:v>
                </c:pt>
                <c:pt idx="62">
                  <c:v>21123271</c:v>
                </c:pt>
                <c:pt idx="63">
                  <c:v>21123271</c:v>
                </c:pt>
                <c:pt idx="64">
                  <c:v>21706659</c:v>
                </c:pt>
                <c:pt idx="65">
                  <c:v>21706659</c:v>
                </c:pt>
                <c:pt idx="66">
                  <c:v>22321037</c:v>
                </c:pt>
                <c:pt idx="67">
                  <c:v>22321037</c:v>
                </c:pt>
                <c:pt idx="68">
                  <c:v>22958156</c:v>
                </c:pt>
                <c:pt idx="69">
                  <c:v>22958156</c:v>
                </c:pt>
                <c:pt idx="70">
                  <c:v>23590327</c:v>
                </c:pt>
                <c:pt idx="71">
                  <c:v>23590327</c:v>
                </c:pt>
                <c:pt idx="72">
                  <c:v>24223143</c:v>
                </c:pt>
                <c:pt idx="73">
                  <c:v>24223143</c:v>
                </c:pt>
                <c:pt idx="74">
                  <c:v>24830638</c:v>
                </c:pt>
                <c:pt idx="75">
                  <c:v>24830638</c:v>
                </c:pt>
                <c:pt idx="76">
                  <c:v>25550831</c:v>
                </c:pt>
                <c:pt idx="77">
                  <c:v>25550831</c:v>
                </c:pt>
                <c:pt idx="78">
                  <c:v>26248240</c:v>
                </c:pt>
                <c:pt idx="79">
                  <c:v>26248240</c:v>
                </c:pt>
                <c:pt idx="80">
                  <c:v>26868956</c:v>
                </c:pt>
                <c:pt idx="81">
                  <c:v>26868956</c:v>
                </c:pt>
                <c:pt idx="82">
                  <c:v>27543003</c:v>
                </c:pt>
                <c:pt idx="83">
                  <c:v>27543003</c:v>
                </c:pt>
                <c:pt idx="84">
                  <c:v>28238666</c:v>
                </c:pt>
                <c:pt idx="85">
                  <c:v>28238666</c:v>
                </c:pt>
                <c:pt idx="86">
                  <c:v>28967442</c:v>
                </c:pt>
                <c:pt idx="87">
                  <c:v>28967442</c:v>
                </c:pt>
                <c:pt idx="88">
                  <c:v>29685602</c:v>
                </c:pt>
                <c:pt idx="89">
                  <c:v>29685602</c:v>
                </c:pt>
                <c:pt idx="90">
                  <c:v>30305609</c:v>
                </c:pt>
                <c:pt idx="91">
                  <c:v>30305609</c:v>
                </c:pt>
                <c:pt idx="92">
                  <c:v>31016661</c:v>
                </c:pt>
                <c:pt idx="93">
                  <c:v>31016661</c:v>
                </c:pt>
                <c:pt idx="94">
                  <c:v>31754748</c:v>
                </c:pt>
                <c:pt idx="95">
                  <c:v>31754748</c:v>
                </c:pt>
                <c:pt idx="96">
                  <c:v>32489965</c:v>
                </c:pt>
                <c:pt idx="97">
                  <c:v>32489965</c:v>
                </c:pt>
                <c:pt idx="98">
                  <c:v>33219699</c:v>
                </c:pt>
                <c:pt idx="99">
                  <c:v>33219699</c:v>
                </c:pt>
                <c:pt idx="100">
                  <c:v>33817535</c:v>
                </c:pt>
                <c:pt idx="101">
                  <c:v>33817535</c:v>
                </c:pt>
                <c:pt idx="102">
                  <c:v>34519242</c:v>
                </c:pt>
                <c:pt idx="103">
                  <c:v>34519242</c:v>
                </c:pt>
                <c:pt idx="104">
                  <c:v>34974211</c:v>
                </c:pt>
                <c:pt idx="105">
                  <c:v>34974211</c:v>
                </c:pt>
                <c:pt idx="106">
                  <c:v>35630794</c:v>
                </c:pt>
                <c:pt idx="107">
                  <c:v>35630794</c:v>
                </c:pt>
                <c:pt idx="108">
                  <c:v>36320166</c:v>
                </c:pt>
                <c:pt idx="109">
                  <c:v>36320166</c:v>
                </c:pt>
                <c:pt idx="110">
                  <c:v>37040387</c:v>
                </c:pt>
                <c:pt idx="111">
                  <c:v>37040387</c:v>
                </c:pt>
                <c:pt idx="112">
                  <c:v>37723304</c:v>
                </c:pt>
                <c:pt idx="113">
                  <c:v>37723304</c:v>
                </c:pt>
                <c:pt idx="114">
                  <c:v>38437523</c:v>
                </c:pt>
                <c:pt idx="115">
                  <c:v>38437523</c:v>
                </c:pt>
                <c:pt idx="116">
                  <c:v>39153563</c:v>
                </c:pt>
                <c:pt idx="117">
                  <c:v>39153563</c:v>
                </c:pt>
                <c:pt idx="118">
                  <c:v>39825887</c:v>
                </c:pt>
                <c:pt idx="119">
                  <c:v>39825887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D4-4487-AF42-EE661855B97A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문서1.xlsx]Summary(Buffer-same)'!$AH$51:$AH$170</c:f>
              <c:numCache>
                <c:formatCode>General</c:formatCode>
                <c:ptCount val="120"/>
                <c:pt idx="0">
                  <c:v>4013451</c:v>
                </c:pt>
                <c:pt idx="1">
                  <c:v>4613222</c:v>
                </c:pt>
                <c:pt idx="2">
                  <c:v>5326282</c:v>
                </c:pt>
                <c:pt idx="3">
                  <c:v>5326282</c:v>
                </c:pt>
                <c:pt idx="4">
                  <c:v>5890414</c:v>
                </c:pt>
                <c:pt idx="5">
                  <c:v>5890414</c:v>
                </c:pt>
                <c:pt idx="6">
                  <c:v>6515481</c:v>
                </c:pt>
                <c:pt idx="7">
                  <c:v>6515481</c:v>
                </c:pt>
                <c:pt idx="8">
                  <c:v>7169215</c:v>
                </c:pt>
                <c:pt idx="9">
                  <c:v>7169215</c:v>
                </c:pt>
                <c:pt idx="10">
                  <c:v>7792843</c:v>
                </c:pt>
                <c:pt idx="11">
                  <c:v>7792843</c:v>
                </c:pt>
                <c:pt idx="12">
                  <c:v>8447149</c:v>
                </c:pt>
                <c:pt idx="13">
                  <c:v>8447149</c:v>
                </c:pt>
                <c:pt idx="14">
                  <c:v>9133029</c:v>
                </c:pt>
                <c:pt idx="15">
                  <c:v>9133029</c:v>
                </c:pt>
                <c:pt idx="16">
                  <c:v>9810980</c:v>
                </c:pt>
                <c:pt idx="17">
                  <c:v>9810980</c:v>
                </c:pt>
                <c:pt idx="18">
                  <c:v>10496543</c:v>
                </c:pt>
                <c:pt idx="19">
                  <c:v>10496543</c:v>
                </c:pt>
                <c:pt idx="20">
                  <c:v>10496543</c:v>
                </c:pt>
                <c:pt idx="21">
                  <c:v>10496543</c:v>
                </c:pt>
                <c:pt idx="22">
                  <c:v>11134253</c:v>
                </c:pt>
                <c:pt idx="23">
                  <c:v>11775316</c:v>
                </c:pt>
                <c:pt idx="24">
                  <c:v>11775316</c:v>
                </c:pt>
                <c:pt idx="25">
                  <c:v>11775316</c:v>
                </c:pt>
                <c:pt idx="26">
                  <c:v>12434633</c:v>
                </c:pt>
                <c:pt idx="27">
                  <c:v>13094731</c:v>
                </c:pt>
                <c:pt idx="28">
                  <c:v>13751839</c:v>
                </c:pt>
                <c:pt idx="29">
                  <c:v>13751839</c:v>
                </c:pt>
                <c:pt idx="30">
                  <c:v>14400680</c:v>
                </c:pt>
                <c:pt idx="31">
                  <c:v>14400680</c:v>
                </c:pt>
                <c:pt idx="32">
                  <c:v>15060113</c:v>
                </c:pt>
                <c:pt idx="33">
                  <c:v>15060113</c:v>
                </c:pt>
                <c:pt idx="34">
                  <c:v>15708942</c:v>
                </c:pt>
                <c:pt idx="35">
                  <c:v>15708942</c:v>
                </c:pt>
                <c:pt idx="36">
                  <c:v>16367541</c:v>
                </c:pt>
                <c:pt idx="37">
                  <c:v>16367541</c:v>
                </c:pt>
                <c:pt idx="38">
                  <c:v>17062010</c:v>
                </c:pt>
                <c:pt idx="39">
                  <c:v>17062010</c:v>
                </c:pt>
                <c:pt idx="40">
                  <c:v>17754708</c:v>
                </c:pt>
                <c:pt idx="41">
                  <c:v>17754708</c:v>
                </c:pt>
                <c:pt idx="42">
                  <c:v>18463835</c:v>
                </c:pt>
                <c:pt idx="43">
                  <c:v>18463835</c:v>
                </c:pt>
                <c:pt idx="44">
                  <c:v>19045264</c:v>
                </c:pt>
                <c:pt idx="45">
                  <c:v>19045264</c:v>
                </c:pt>
                <c:pt idx="46">
                  <c:v>19734711</c:v>
                </c:pt>
                <c:pt idx="47">
                  <c:v>19734711</c:v>
                </c:pt>
                <c:pt idx="48">
                  <c:v>20395126</c:v>
                </c:pt>
                <c:pt idx="49">
                  <c:v>20395126</c:v>
                </c:pt>
                <c:pt idx="50">
                  <c:v>21123271</c:v>
                </c:pt>
                <c:pt idx="51">
                  <c:v>21123271</c:v>
                </c:pt>
                <c:pt idx="52">
                  <c:v>21706659</c:v>
                </c:pt>
                <c:pt idx="53">
                  <c:v>21706659</c:v>
                </c:pt>
                <c:pt idx="54">
                  <c:v>22321037</c:v>
                </c:pt>
                <c:pt idx="55">
                  <c:v>22321037</c:v>
                </c:pt>
                <c:pt idx="56">
                  <c:v>22958156</c:v>
                </c:pt>
                <c:pt idx="57">
                  <c:v>22958156</c:v>
                </c:pt>
                <c:pt idx="58">
                  <c:v>23590327</c:v>
                </c:pt>
                <c:pt idx="59">
                  <c:v>23590327</c:v>
                </c:pt>
                <c:pt idx="60">
                  <c:v>24223143</c:v>
                </c:pt>
                <c:pt idx="61">
                  <c:v>24223143</c:v>
                </c:pt>
                <c:pt idx="62">
                  <c:v>24830638</c:v>
                </c:pt>
                <c:pt idx="63">
                  <c:v>24830638</c:v>
                </c:pt>
                <c:pt idx="64">
                  <c:v>25550831</c:v>
                </c:pt>
                <c:pt idx="65">
                  <c:v>25550831</c:v>
                </c:pt>
                <c:pt idx="66">
                  <c:v>26248240</c:v>
                </c:pt>
                <c:pt idx="67">
                  <c:v>26248240</c:v>
                </c:pt>
                <c:pt idx="68">
                  <c:v>26868956</c:v>
                </c:pt>
                <c:pt idx="69">
                  <c:v>26868956</c:v>
                </c:pt>
                <c:pt idx="70">
                  <c:v>27543003</c:v>
                </c:pt>
                <c:pt idx="71">
                  <c:v>27543003</c:v>
                </c:pt>
                <c:pt idx="72">
                  <c:v>27543003</c:v>
                </c:pt>
                <c:pt idx="73">
                  <c:v>27543003</c:v>
                </c:pt>
                <c:pt idx="74">
                  <c:v>28238666</c:v>
                </c:pt>
                <c:pt idx="75">
                  <c:v>28238666</c:v>
                </c:pt>
                <c:pt idx="76">
                  <c:v>28967442</c:v>
                </c:pt>
                <c:pt idx="77">
                  <c:v>29685602</c:v>
                </c:pt>
                <c:pt idx="78">
                  <c:v>30305609</c:v>
                </c:pt>
                <c:pt idx="79">
                  <c:v>30305609</c:v>
                </c:pt>
                <c:pt idx="80">
                  <c:v>31016661</c:v>
                </c:pt>
                <c:pt idx="81">
                  <c:v>31016661</c:v>
                </c:pt>
                <c:pt idx="82">
                  <c:v>31754748</c:v>
                </c:pt>
                <c:pt idx="83">
                  <c:v>31754748</c:v>
                </c:pt>
                <c:pt idx="84">
                  <c:v>32489965</c:v>
                </c:pt>
                <c:pt idx="85">
                  <c:v>32489965</c:v>
                </c:pt>
                <c:pt idx="86">
                  <c:v>33219699</c:v>
                </c:pt>
                <c:pt idx="87">
                  <c:v>33219699</c:v>
                </c:pt>
                <c:pt idx="88">
                  <c:v>33817535</c:v>
                </c:pt>
                <c:pt idx="89">
                  <c:v>33817535</c:v>
                </c:pt>
                <c:pt idx="90">
                  <c:v>34519242</c:v>
                </c:pt>
                <c:pt idx="91">
                  <c:v>34519242</c:v>
                </c:pt>
                <c:pt idx="92">
                  <c:v>34974211</c:v>
                </c:pt>
                <c:pt idx="93">
                  <c:v>34974211</c:v>
                </c:pt>
                <c:pt idx="94">
                  <c:v>35630794</c:v>
                </c:pt>
                <c:pt idx="95">
                  <c:v>35630794</c:v>
                </c:pt>
                <c:pt idx="96">
                  <c:v>36320166</c:v>
                </c:pt>
                <c:pt idx="97">
                  <c:v>36320166</c:v>
                </c:pt>
                <c:pt idx="98">
                  <c:v>37040387</c:v>
                </c:pt>
                <c:pt idx="99">
                  <c:v>37040387</c:v>
                </c:pt>
                <c:pt idx="100">
                  <c:v>37723304</c:v>
                </c:pt>
                <c:pt idx="101">
                  <c:v>37723304</c:v>
                </c:pt>
                <c:pt idx="102">
                  <c:v>38437523</c:v>
                </c:pt>
                <c:pt idx="103">
                  <c:v>38437523</c:v>
                </c:pt>
                <c:pt idx="104">
                  <c:v>39153563</c:v>
                </c:pt>
                <c:pt idx="105">
                  <c:v>39153563</c:v>
                </c:pt>
                <c:pt idx="106">
                  <c:v>39825887</c:v>
                </c:pt>
                <c:pt idx="107">
                  <c:v>39825887</c:v>
                </c:pt>
                <c:pt idx="108">
                  <c:v>40440662</c:v>
                </c:pt>
                <c:pt idx="109">
                  <c:v>40440662</c:v>
                </c:pt>
                <c:pt idx="110">
                  <c:v>41132815</c:v>
                </c:pt>
                <c:pt idx="111">
                  <c:v>41132815</c:v>
                </c:pt>
                <c:pt idx="112">
                  <c:v>41797762</c:v>
                </c:pt>
                <c:pt idx="113">
                  <c:v>41797762</c:v>
                </c:pt>
                <c:pt idx="114">
                  <c:v>42468271</c:v>
                </c:pt>
                <c:pt idx="115">
                  <c:v>42468271</c:v>
                </c:pt>
                <c:pt idx="116">
                  <c:v>43182060</c:v>
                </c:pt>
                <c:pt idx="117">
                  <c:v>43182060</c:v>
                </c:pt>
                <c:pt idx="118">
                  <c:v>43932365</c:v>
                </c:pt>
                <c:pt idx="119">
                  <c:v>43932365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D4-4487-AF42-EE661855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5328"/>
        <c:axId val="359833600"/>
      </c:lineChart>
      <c:catAx>
        <c:axId val="33539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3600"/>
        <c:crosses val="autoZero"/>
        <c:auto val="1"/>
        <c:lblAlgn val="ctr"/>
        <c:lblOffset val="100"/>
        <c:tickLblSkip val="10"/>
        <c:noMultiLvlLbl val="0"/>
      </c:catAx>
      <c:valAx>
        <c:axId val="359833600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532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문서1.xlsx]Summary(Buffer-same)'!$AM$51:$AM$170</c:f>
              <c:numCache>
                <c:formatCode>General</c:formatCode>
                <c:ptCount val="120"/>
                <c:pt idx="0">
                  <c:v>141605</c:v>
                </c:pt>
                <c:pt idx="1">
                  <c:v>141605</c:v>
                </c:pt>
                <c:pt idx="2">
                  <c:v>414518</c:v>
                </c:pt>
                <c:pt idx="3">
                  <c:v>414518</c:v>
                </c:pt>
                <c:pt idx="4">
                  <c:v>705640</c:v>
                </c:pt>
                <c:pt idx="5">
                  <c:v>705640</c:v>
                </c:pt>
                <c:pt idx="6">
                  <c:v>975369</c:v>
                </c:pt>
                <c:pt idx="7">
                  <c:v>975369</c:v>
                </c:pt>
                <c:pt idx="8">
                  <c:v>1268813</c:v>
                </c:pt>
                <c:pt idx="9">
                  <c:v>1268813</c:v>
                </c:pt>
                <c:pt idx="10">
                  <c:v>1501199</c:v>
                </c:pt>
                <c:pt idx="11">
                  <c:v>1501199</c:v>
                </c:pt>
                <c:pt idx="12">
                  <c:v>1709804</c:v>
                </c:pt>
                <c:pt idx="13">
                  <c:v>1709804</c:v>
                </c:pt>
                <c:pt idx="14">
                  <c:v>1992259</c:v>
                </c:pt>
                <c:pt idx="15">
                  <c:v>1992259</c:v>
                </c:pt>
                <c:pt idx="16">
                  <c:v>2232071</c:v>
                </c:pt>
                <c:pt idx="17">
                  <c:v>2232071</c:v>
                </c:pt>
                <c:pt idx="18">
                  <c:v>2448063</c:v>
                </c:pt>
                <c:pt idx="19">
                  <c:v>2448063</c:v>
                </c:pt>
                <c:pt idx="20">
                  <c:v>2712647</c:v>
                </c:pt>
                <c:pt idx="21">
                  <c:v>2712647</c:v>
                </c:pt>
                <c:pt idx="22">
                  <c:v>2970006</c:v>
                </c:pt>
                <c:pt idx="23">
                  <c:v>2970006</c:v>
                </c:pt>
                <c:pt idx="24">
                  <c:v>3194856</c:v>
                </c:pt>
                <c:pt idx="25">
                  <c:v>3194856</c:v>
                </c:pt>
                <c:pt idx="26">
                  <c:v>3430360</c:v>
                </c:pt>
                <c:pt idx="27">
                  <c:v>3430360</c:v>
                </c:pt>
                <c:pt idx="28">
                  <c:v>3705002</c:v>
                </c:pt>
                <c:pt idx="29">
                  <c:v>3705002</c:v>
                </c:pt>
                <c:pt idx="30">
                  <c:v>3937107</c:v>
                </c:pt>
                <c:pt idx="31">
                  <c:v>3937107</c:v>
                </c:pt>
                <c:pt idx="32">
                  <c:v>4149567</c:v>
                </c:pt>
                <c:pt idx="33">
                  <c:v>4149567</c:v>
                </c:pt>
                <c:pt idx="34">
                  <c:v>4421658</c:v>
                </c:pt>
                <c:pt idx="35">
                  <c:v>4421658</c:v>
                </c:pt>
                <c:pt idx="36">
                  <c:v>4697277</c:v>
                </c:pt>
                <c:pt idx="37">
                  <c:v>4697277</c:v>
                </c:pt>
                <c:pt idx="38">
                  <c:v>4970434</c:v>
                </c:pt>
                <c:pt idx="39">
                  <c:v>4970434</c:v>
                </c:pt>
                <c:pt idx="40">
                  <c:v>5243877</c:v>
                </c:pt>
                <c:pt idx="41">
                  <c:v>5243877</c:v>
                </c:pt>
                <c:pt idx="42">
                  <c:v>5523114</c:v>
                </c:pt>
                <c:pt idx="43">
                  <c:v>5523114</c:v>
                </c:pt>
                <c:pt idx="44">
                  <c:v>5790539</c:v>
                </c:pt>
                <c:pt idx="45">
                  <c:v>5790539</c:v>
                </c:pt>
                <c:pt idx="46">
                  <c:v>6005684</c:v>
                </c:pt>
                <c:pt idx="47">
                  <c:v>6005684</c:v>
                </c:pt>
                <c:pt idx="48">
                  <c:v>6273559</c:v>
                </c:pt>
                <c:pt idx="49">
                  <c:v>6273559</c:v>
                </c:pt>
                <c:pt idx="50">
                  <c:v>6499239</c:v>
                </c:pt>
                <c:pt idx="51">
                  <c:v>6499239</c:v>
                </c:pt>
                <c:pt idx="52">
                  <c:v>6774495</c:v>
                </c:pt>
                <c:pt idx="53">
                  <c:v>6774495</c:v>
                </c:pt>
                <c:pt idx="54">
                  <c:v>7060128</c:v>
                </c:pt>
                <c:pt idx="55">
                  <c:v>7060128</c:v>
                </c:pt>
                <c:pt idx="56">
                  <c:v>7262590</c:v>
                </c:pt>
                <c:pt idx="57">
                  <c:v>7262590</c:v>
                </c:pt>
                <c:pt idx="58">
                  <c:v>7534750</c:v>
                </c:pt>
                <c:pt idx="59">
                  <c:v>7534750</c:v>
                </c:pt>
                <c:pt idx="60">
                  <c:v>7741629</c:v>
                </c:pt>
                <c:pt idx="61">
                  <c:v>7741629</c:v>
                </c:pt>
                <c:pt idx="62">
                  <c:v>7965228</c:v>
                </c:pt>
                <c:pt idx="63">
                  <c:v>7965228</c:v>
                </c:pt>
                <c:pt idx="64">
                  <c:v>8162577</c:v>
                </c:pt>
                <c:pt idx="65">
                  <c:v>8162577</c:v>
                </c:pt>
                <c:pt idx="66">
                  <c:v>8380286</c:v>
                </c:pt>
                <c:pt idx="67">
                  <c:v>8380286</c:v>
                </c:pt>
                <c:pt idx="68">
                  <c:v>8586969</c:v>
                </c:pt>
                <c:pt idx="69">
                  <c:v>8586969</c:v>
                </c:pt>
                <c:pt idx="70">
                  <c:v>8784223</c:v>
                </c:pt>
                <c:pt idx="71">
                  <c:v>8784223</c:v>
                </c:pt>
                <c:pt idx="72">
                  <c:v>9047512</c:v>
                </c:pt>
                <c:pt idx="73">
                  <c:v>9047512</c:v>
                </c:pt>
                <c:pt idx="74">
                  <c:v>9303460</c:v>
                </c:pt>
                <c:pt idx="75">
                  <c:v>9303460</c:v>
                </c:pt>
                <c:pt idx="76">
                  <c:v>9520147</c:v>
                </c:pt>
                <c:pt idx="77">
                  <c:v>9520147</c:v>
                </c:pt>
                <c:pt idx="78">
                  <c:v>9738815</c:v>
                </c:pt>
                <c:pt idx="79">
                  <c:v>9738815</c:v>
                </c:pt>
                <c:pt idx="80">
                  <c:v>9938950</c:v>
                </c:pt>
                <c:pt idx="81">
                  <c:v>9938950</c:v>
                </c:pt>
                <c:pt idx="82">
                  <c:v>10206201</c:v>
                </c:pt>
                <c:pt idx="83">
                  <c:v>10206201</c:v>
                </c:pt>
                <c:pt idx="84">
                  <c:v>10497400</c:v>
                </c:pt>
                <c:pt idx="85">
                  <c:v>10497400</c:v>
                </c:pt>
                <c:pt idx="86">
                  <c:v>10745795</c:v>
                </c:pt>
                <c:pt idx="87">
                  <c:v>10745795</c:v>
                </c:pt>
                <c:pt idx="88">
                  <c:v>10979246</c:v>
                </c:pt>
                <c:pt idx="89">
                  <c:v>10979246</c:v>
                </c:pt>
                <c:pt idx="90">
                  <c:v>11175193</c:v>
                </c:pt>
                <c:pt idx="91">
                  <c:v>11175193</c:v>
                </c:pt>
                <c:pt idx="92">
                  <c:v>11406512</c:v>
                </c:pt>
                <c:pt idx="93">
                  <c:v>11406512</c:v>
                </c:pt>
                <c:pt idx="94">
                  <c:v>11656886</c:v>
                </c:pt>
                <c:pt idx="95">
                  <c:v>11656886</c:v>
                </c:pt>
                <c:pt idx="96">
                  <c:v>11896744</c:v>
                </c:pt>
                <c:pt idx="97">
                  <c:v>11896744</c:v>
                </c:pt>
                <c:pt idx="98">
                  <c:v>12142047</c:v>
                </c:pt>
                <c:pt idx="99">
                  <c:v>12142047</c:v>
                </c:pt>
                <c:pt idx="100">
                  <c:v>12342631</c:v>
                </c:pt>
                <c:pt idx="101">
                  <c:v>12342631</c:v>
                </c:pt>
                <c:pt idx="102">
                  <c:v>12560739</c:v>
                </c:pt>
                <c:pt idx="103">
                  <c:v>12560739</c:v>
                </c:pt>
                <c:pt idx="104">
                  <c:v>12773355</c:v>
                </c:pt>
                <c:pt idx="105">
                  <c:v>12773355</c:v>
                </c:pt>
                <c:pt idx="106">
                  <c:v>12994693</c:v>
                </c:pt>
                <c:pt idx="107">
                  <c:v>12994693</c:v>
                </c:pt>
                <c:pt idx="108">
                  <c:v>13216185</c:v>
                </c:pt>
                <c:pt idx="109">
                  <c:v>13216185</c:v>
                </c:pt>
                <c:pt idx="110">
                  <c:v>13494522</c:v>
                </c:pt>
                <c:pt idx="111">
                  <c:v>13494522</c:v>
                </c:pt>
                <c:pt idx="112">
                  <c:v>13722945</c:v>
                </c:pt>
                <c:pt idx="113">
                  <c:v>13722945</c:v>
                </c:pt>
                <c:pt idx="114">
                  <c:v>14007770</c:v>
                </c:pt>
                <c:pt idx="115">
                  <c:v>14007770</c:v>
                </c:pt>
                <c:pt idx="116">
                  <c:v>14285606</c:v>
                </c:pt>
                <c:pt idx="117">
                  <c:v>14285606</c:v>
                </c:pt>
                <c:pt idx="118">
                  <c:v>14513702</c:v>
                </c:pt>
                <c:pt idx="119">
                  <c:v>14513702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4E-4E83-96EA-75A0B765EB06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문서1.xlsx]Summary(Buffer-same)'!$AN$51:$AN$170</c:f>
              <c:numCache>
                <c:formatCode>General</c:formatCode>
                <c:ptCount val="120"/>
                <c:pt idx="0">
                  <c:v>1501199</c:v>
                </c:pt>
                <c:pt idx="1">
                  <c:v>1501199</c:v>
                </c:pt>
                <c:pt idx="2">
                  <c:v>1709804</c:v>
                </c:pt>
                <c:pt idx="3">
                  <c:v>1709804</c:v>
                </c:pt>
                <c:pt idx="4">
                  <c:v>1992259</c:v>
                </c:pt>
                <c:pt idx="5">
                  <c:v>1992259</c:v>
                </c:pt>
                <c:pt idx="6">
                  <c:v>2232071</c:v>
                </c:pt>
                <c:pt idx="7">
                  <c:v>2232071</c:v>
                </c:pt>
                <c:pt idx="8">
                  <c:v>2448063</c:v>
                </c:pt>
                <c:pt idx="9">
                  <c:v>2448063</c:v>
                </c:pt>
                <c:pt idx="10">
                  <c:v>2712647</c:v>
                </c:pt>
                <c:pt idx="11">
                  <c:v>2712647</c:v>
                </c:pt>
                <c:pt idx="12">
                  <c:v>2970006</c:v>
                </c:pt>
                <c:pt idx="13">
                  <c:v>2970006</c:v>
                </c:pt>
                <c:pt idx="14">
                  <c:v>3194856</c:v>
                </c:pt>
                <c:pt idx="15">
                  <c:v>3194856</c:v>
                </c:pt>
                <c:pt idx="16">
                  <c:v>3430360</c:v>
                </c:pt>
                <c:pt idx="17">
                  <c:v>3430360</c:v>
                </c:pt>
                <c:pt idx="18">
                  <c:v>3705002</c:v>
                </c:pt>
                <c:pt idx="19">
                  <c:v>3705002</c:v>
                </c:pt>
                <c:pt idx="20">
                  <c:v>3937107</c:v>
                </c:pt>
                <c:pt idx="21">
                  <c:v>3937107</c:v>
                </c:pt>
                <c:pt idx="22">
                  <c:v>4149567</c:v>
                </c:pt>
                <c:pt idx="23">
                  <c:v>4149567</c:v>
                </c:pt>
                <c:pt idx="24">
                  <c:v>4421658</c:v>
                </c:pt>
                <c:pt idx="25">
                  <c:v>4421658</c:v>
                </c:pt>
                <c:pt idx="26">
                  <c:v>4697277</c:v>
                </c:pt>
                <c:pt idx="27">
                  <c:v>4697277</c:v>
                </c:pt>
                <c:pt idx="28">
                  <c:v>4970434</c:v>
                </c:pt>
                <c:pt idx="29">
                  <c:v>4970434</c:v>
                </c:pt>
                <c:pt idx="30">
                  <c:v>5243877</c:v>
                </c:pt>
                <c:pt idx="31">
                  <c:v>5243877</c:v>
                </c:pt>
                <c:pt idx="32">
                  <c:v>5523114</c:v>
                </c:pt>
                <c:pt idx="33">
                  <c:v>5523114</c:v>
                </c:pt>
                <c:pt idx="34">
                  <c:v>5790539</c:v>
                </c:pt>
                <c:pt idx="35">
                  <c:v>5790539</c:v>
                </c:pt>
                <c:pt idx="36">
                  <c:v>6005684</c:v>
                </c:pt>
                <c:pt idx="37">
                  <c:v>6005684</c:v>
                </c:pt>
                <c:pt idx="38">
                  <c:v>6273559</c:v>
                </c:pt>
                <c:pt idx="39">
                  <c:v>6273559</c:v>
                </c:pt>
                <c:pt idx="40">
                  <c:v>6499239</c:v>
                </c:pt>
                <c:pt idx="41">
                  <c:v>6499239</c:v>
                </c:pt>
                <c:pt idx="42">
                  <c:v>6774495</c:v>
                </c:pt>
                <c:pt idx="43">
                  <c:v>6774495</c:v>
                </c:pt>
                <c:pt idx="44">
                  <c:v>7060128</c:v>
                </c:pt>
                <c:pt idx="45">
                  <c:v>7060128</c:v>
                </c:pt>
                <c:pt idx="46">
                  <c:v>7262590</c:v>
                </c:pt>
                <c:pt idx="47">
                  <c:v>7262590</c:v>
                </c:pt>
                <c:pt idx="48">
                  <c:v>7534750</c:v>
                </c:pt>
                <c:pt idx="49">
                  <c:v>7534750</c:v>
                </c:pt>
                <c:pt idx="50">
                  <c:v>7741629</c:v>
                </c:pt>
                <c:pt idx="51">
                  <c:v>7741629</c:v>
                </c:pt>
                <c:pt idx="52">
                  <c:v>7965228</c:v>
                </c:pt>
                <c:pt idx="53">
                  <c:v>7965228</c:v>
                </c:pt>
                <c:pt idx="54">
                  <c:v>8162577</c:v>
                </c:pt>
                <c:pt idx="55">
                  <c:v>8162577</c:v>
                </c:pt>
                <c:pt idx="56">
                  <c:v>8380286</c:v>
                </c:pt>
                <c:pt idx="57">
                  <c:v>8380286</c:v>
                </c:pt>
                <c:pt idx="58">
                  <c:v>8586969</c:v>
                </c:pt>
                <c:pt idx="59">
                  <c:v>8586969</c:v>
                </c:pt>
                <c:pt idx="60">
                  <c:v>8784223</c:v>
                </c:pt>
                <c:pt idx="61">
                  <c:v>8784223</c:v>
                </c:pt>
                <c:pt idx="62">
                  <c:v>9047512</c:v>
                </c:pt>
                <c:pt idx="63">
                  <c:v>9047512</c:v>
                </c:pt>
                <c:pt idx="64">
                  <c:v>9303460</c:v>
                </c:pt>
                <c:pt idx="65">
                  <c:v>9303460</c:v>
                </c:pt>
                <c:pt idx="66">
                  <c:v>9520147</c:v>
                </c:pt>
                <c:pt idx="67">
                  <c:v>9520147</c:v>
                </c:pt>
                <c:pt idx="68">
                  <c:v>9738815</c:v>
                </c:pt>
                <c:pt idx="69">
                  <c:v>9738815</c:v>
                </c:pt>
                <c:pt idx="70">
                  <c:v>9938950</c:v>
                </c:pt>
                <c:pt idx="71">
                  <c:v>9938950</c:v>
                </c:pt>
                <c:pt idx="72">
                  <c:v>10206201</c:v>
                </c:pt>
                <c:pt idx="73">
                  <c:v>10206201</c:v>
                </c:pt>
                <c:pt idx="74">
                  <c:v>10497400</c:v>
                </c:pt>
                <c:pt idx="75">
                  <c:v>10497400</c:v>
                </c:pt>
                <c:pt idx="76">
                  <c:v>10745795</c:v>
                </c:pt>
                <c:pt idx="77">
                  <c:v>10745795</c:v>
                </c:pt>
                <c:pt idx="78">
                  <c:v>10979246</c:v>
                </c:pt>
                <c:pt idx="79">
                  <c:v>10979246</c:v>
                </c:pt>
                <c:pt idx="80">
                  <c:v>11175193</c:v>
                </c:pt>
                <c:pt idx="81">
                  <c:v>11175193</c:v>
                </c:pt>
                <c:pt idx="82">
                  <c:v>11406512</c:v>
                </c:pt>
                <c:pt idx="83">
                  <c:v>11406512</c:v>
                </c:pt>
                <c:pt idx="84">
                  <c:v>11656886</c:v>
                </c:pt>
                <c:pt idx="85">
                  <c:v>11656886</c:v>
                </c:pt>
                <c:pt idx="86">
                  <c:v>11896744</c:v>
                </c:pt>
                <c:pt idx="87">
                  <c:v>11896744</c:v>
                </c:pt>
                <c:pt idx="88">
                  <c:v>12142047</c:v>
                </c:pt>
                <c:pt idx="89">
                  <c:v>12142047</c:v>
                </c:pt>
                <c:pt idx="90">
                  <c:v>12342631</c:v>
                </c:pt>
                <c:pt idx="91">
                  <c:v>12342631</c:v>
                </c:pt>
                <c:pt idx="92">
                  <c:v>12560739</c:v>
                </c:pt>
                <c:pt idx="93">
                  <c:v>12560739</c:v>
                </c:pt>
                <c:pt idx="94">
                  <c:v>12773355</c:v>
                </c:pt>
                <c:pt idx="95">
                  <c:v>12773355</c:v>
                </c:pt>
                <c:pt idx="96">
                  <c:v>12994693</c:v>
                </c:pt>
                <c:pt idx="97">
                  <c:v>12994693</c:v>
                </c:pt>
                <c:pt idx="98">
                  <c:v>13216185</c:v>
                </c:pt>
                <c:pt idx="99">
                  <c:v>13216185</c:v>
                </c:pt>
                <c:pt idx="100">
                  <c:v>13494522</c:v>
                </c:pt>
                <c:pt idx="101">
                  <c:v>13494522</c:v>
                </c:pt>
                <c:pt idx="102">
                  <c:v>13722945</c:v>
                </c:pt>
                <c:pt idx="103">
                  <c:v>13722945</c:v>
                </c:pt>
                <c:pt idx="104">
                  <c:v>14007770</c:v>
                </c:pt>
                <c:pt idx="105">
                  <c:v>14007770</c:v>
                </c:pt>
                <c:pt idx="106">
                  <c:v>14285606</c:v>
                </c:pt>
                <c:pt idx="107">
                  <c:v>14285606</c:v>
                </c:pt>
                <c:pt idx="108">
                  <c:v>14513702</c:v>
                </c:pt>
                <c:pt idx="109">
                  <c:v>14513702</c:v>
                </c:pt>
                <c:pt idx="110">
                  <c:v>14729538</c:v>
                </c:pt>
                <c:pt idx="111">
                  <c:v>14729538</c:v>
                </c:pt>
                <c:pt idx="112">
                  <c:v>14943393</c:v>
                </c:pt>
                <c:pt idx="113">
                  <c:v>14943393</c:v>
                </c:pt>
                <c:pt idx="114">
                  <c:v>15205209</c:v>
                </c:pt>
                <c:pt idx="115">
                  <c:v>15205209</c:v>
                </c:pt>
                <c:pt idx="116">
                  <c:v>15418909</c:v>
                </c:pt>
                <c:pt idx="117">
                  <c:v>15418909</c:v>
                </c:pt>
                <c:pt idx="118">
                  <c:v>15617753</c:v>
                </c:pt>
                <c:pt idx="119">
                  <c:v>15617753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4E-4E83-96EA-75A0B765E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5456"/>
        <c:axId val="359835904"/>
      </c:lineChart>
      <c:catAx>
        <c:axId val="33563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5904"/>
        <c:crosses val="autoZero"/>
        <c:auto val="1"/>
        <c:lblAlgn val="ctr"/>
        <c:lblOffset val="100"/>
        <c:tickLblSkip val="10"/>
        <c:noMultiLvlLbl val="0"/>
      </c:catAx>
      <c:valAx>
        <c:axId val="359835904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545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문서1.xlsx]Summary(Buffer-same)'!$AK$51:$AK$170</c:f>
              <c:numCache>
                <c:formatCode>General</c:formatCode>
                <c:ptCount val="120"/>
                <c:pt idx="0">
                  <c:v>141605</c:v>
                </c:pt>
                <c:pt idx="1">
                  <c:v>141605</c:v>
                </c:pt>
                <c:pt idx="2">
                  <c:v>370948</c:v>
                </c:pt>
                <c:pt idx="3">
                  <c:v>370948</c:v>
                </c:pt>
                <c:pt idx="4">
                  <c:v>562030</c:v>
                </c:pt>
                <c:pt idx="5">
                  <c:v>562030</c:v>
                </c:pt>
                <c:pt idx="6">
                  <c:v>744562</c:v>
                </c:pt>
                <c:pt idx="7">
                  <c:v>744562</c:v>
                </c:pt>
                <c:pt idx="8">
                  <c:v>944127</c:v>
                </c:pt>
                <c:pt idx="9">
                  <c:v>944127</c:v>
                </c:pt>
                <c:pt idx="10">
                  <c:v>1176513</c:v>
                </c:pt>
                <c:pt idx="11">
                  <c:v>1176513</c:v>
                </c:pt>
                <c:pt idx="12">
                  <c:v>1385118</c:v>
                </c:pt>
                <c:pt idx="13">
                  <c:v>1385118</c:v>
                </c:pt>
                <c:pt idx="14">
                  <c:v>1621403</c:v>
                </c:pt>
                <c:pt idx="15">
                  <c:v>1621403</c:v>
                </c:pt>
                <c:pt idx="16">
                  <c:v>1819920</c:v>
                </c:pt>
                <c:pt idx="17">
                  <c:v>1819920</c:v>
                </c:pt>
                <c:pt idx="18">
                  <c:v>2035912</c:v>
                </c:pt>
                <c:pt idx="19">
                  <c:v>2035912</c:v>
                </c:pt>
                <c:pt idx="20">
                  <c:v>2254705</c:v>
                </c:pt>
                <c:pt idx="21">
                  <c:v>2254705</c:v>
                </c:pt>
                <c:pt idx="22">
                  <c:v>2512064</c:v>
                </c:pt>
                <c:pt idx="23">
                  <c:v>2512064</c:v>
                </c:pt>
                <c:pt idx="24">
                  <c:v>2823027</c:v>
                </c:pt>
                <c:pt idx="25">
                  <c:v>2823027</c:v>
                </c:pt>
                <c:pt idx="26">
                  <c:v>3058531</c:v>
                </c:pt>
                <c:pt idx="27">
                  <c:v>3058531</c:v>
                </c:pt>
                <c:pt idx="28">
                  <c:v>3333173</c:v>
                </c:pt>
                <c:pt idx="29">
                  <c:v>3333173</c:v>
                </c:pt>
                <c:pt idx="30">
                  <c:v>3612716</c:v>
                </c:pt>
                <c:pt idx="31">
                  <c:v>3612716</c:v>
                </c:pt>
                <c:pt idx="32">
                  <c:v>3825176</c:v>
                </c:pt>
                <c:pt idx="33">
                  <c:v>3825176</c:v>
                </c:pt>
                <c:pt idx="34">
                  <c:v>4052892</c:v>
                </c:pt>
                <c:pt idx="35">
                  <c:v>4052892</c:v>
                </c:pt>
                <c:pt idx="36">
                  <c:v>4281880</c:v>
                </c:pt>
                <c:pt idx="37">
                  <c:v>4281880</c:v>
                </c:pt>
                <c:pt idx="38">
                  <c:v>4513013</c:v>
                </c:pt>
                <c:pt idx="39">
                  <c:v>4513013</c:v>
                </c:pt>
                <c:pt idx="40">
                  <c:v>4739922</c:v>
                </c:pt>
                <c:pt idx="41">
                  <c:v>4739922</c:v>
                </c:pt>
                <c:pt idx="42">
                  <c:v>4968831</c:v>
                </c:pt>
                <c:pt idx="43">
                  <c:v>4968831</c:v>
                </c:pt>
                <c:pt idx="44">
                  <c:v>5236256</c:v>
                </c:pt>
                <c:pt idx="45">
                  <c:v>5236256</c:v>
                </c:pt>
                <c:pt idx="46">
                  <c:v>5451401</c:v>
                </c:pt>
                <c:pt idx="47">
                  <c:v>5451401</c:v>
                </c:pt>
                <c:pt idx="48">
                  <c:v>5719276</c:v>
                </c:pt>
                <c:pt idx="49">
                  <c:v>5719276</c:v>
                </c:pt>
                <c:pt idx="50">
                  <c:v>5944956</c:v>
                </c:pt>
                <c:pt idx="51">
                  <c:v>5944956</c:v>
                </c:pt>
                <c:pt idx="52">
                  <c:v>6171527</c:v>
                </c:pt>
                <c:pt idx="53">
                  <c:v>6171527</c:v>
                </c:pt>
                <c:pt idx="54">
                  <c:v>6457160</c:v>
                </c:pt>
                <c:pt idx="55">
                  <c:v>6457160</c:v>
                </c:pt>
                <c:pt idx="56">
                  <c:v>6659622</c:v>
                </c:pt>
                <c:pt idx="57">
                  <c:v>6659622</c:v>
                </c:pt>
                <c:pt idx="58">
                  <c:v>6931782</c:v>
                </c:pt>
                <c:pt idx="59">
                  <c:v>6931782</c:v>
                </c:pt>
                <c:pt idx="60">
                  <c:v>7179210</c:v>
                </c:pt>
                <c:pt idx="61">
                  <c:v>7179210</c:v>
                </c:pt>
                <c:pt idx="62">
                  <c:v>7402809</c:v>
                </c:pt>
                <c:pt idx="63">
                  <c:v>7402809</c:v>
                </c:pt>
                <c:pt idx="64">
                  <c:v>7600158</c:v>
                </c:pt>
                <c:pt idx="65">
                  <c:v>7600158</c:v>
                </c:pt>
                <c:pt idx="66">
                  <c:v>7855085</c:v>
                </c:pt>
                <c:pt idx="67">
                  <c:v>7855085</c:v>
                </c:pt>
                <c:pt idx="68">
                  <c:v>8106654</c:v>
                </c:pt>
                <c:pt idx="69">
                  <c:v>8106654</c:v>
                </c:pt>
                <c:pt idx="70">
                  <c:v>8303908</c:v>
                </c:pt>
                <c:pt idx="71">
                  <c:v>8303908</c:v>
                </c:pt>
                <c:pt idx="72">
                  <c:v>8522594</c:v>
                </c:pt>
                <c:pt idx="73">
                  <c:v>8522594</c:v>
                </c:pt>
                <c:pt idx="74">
                  <c:v>8778542</c:v>
                </c:pt>
                <c:pt idx="75">
                  <c:v>8778542</c:v>
                </c:pt>
                <c:pt idx="76">
                  <c:v>9049005</c:v>
                </c:pt>
                <c:pt idx="77">
                  <c:v>9049005</c:v>
                </c:pt>
                <c:pt idx="78">
                  <c:v>9312143</c:v>
                </c:pt>
                <c:pt idx="79">
                  <c:v>9312143</c:v>
                </c:pt>
                <c:pt idx="80">
                  <c:v>9512278</c:v>
                </c:pt>
                <c:pt idx="81">
                  <c:v>9512278</c:v>
                </c:pt>
                <c:pt idx="82">
                  <c:v>9728307</c:v>
                </c:pt>
                <c:pt idx="83">
                  <c:v>9728307</c:v>
                </c:pt>
                <c:pt idx="84">
                  <c:v>9970295</c:v>
                </c:pt>
                <c:pt idx="85">
                  <c:v>9970295</c:v>
                </c:pt>
                <c:pt idx="86">
                  <c:v>10218690</c:v>
                </c:pt>
                <c:pt idx="87">
                  <c:v>10218690</c:v>
                </c:pt>
                <c:pt idx="88">
                  <c:v>10452141</c:v>
                </c:pt>
                <c:pt idx="89">
                  <c:v>10452141</c:v>
                </c:pt>
                <c:pt idx="90">
                  <c:v>10682563</c:v>
                </c:pt>
                <c:pt idx="91">
                  <c:v>10682563</c:v>
                </c:pt>
                <c:pt idx="92">
                  <c:v>10913882</c:v>
                </c:pt>
                <c:pt idx="93">
                  <c:v>10913882</c:v>
                </c:pt>
                <c:pt idx="94">
                  <c:v>11164256</c:v>
                </c:pt>
                <c:pt idx="95">
                  <c:v>11164256</c:v>
                </c:pt>
                <c:pt idx="96">
                  <c:v>11404114</c:v>
                </c:pt>
                <c:pt idx="97">
                  <c:v>11404114</c:v>
                </c:pt>
                <c:pt idx="98">
                  <c:v>11649417</c:v>
                </c:pt>
                <c:pt idx="99">
                  <c:v>11649417</c:v>
                </c:pt>
                <c:pt idx="100">
                  <c:v>11850001</c:v>
                </c:pt>
                <c:pt idx="101">
                  <c:v>11850001</c:v>
                </c:pt>
                <c:pt idx="102">
                  <c:v>12068109</c:v>
                </c:pt>
                <c:pt idx="103">
                  <c:v>12068109</c:v>
                </c:pt>
                <c:pt idx="104">
                  <c:v>12336688</c:v>
                </c:pt>
                <c:pt idx="105">
                  <c:v>12336688</c:v>
                </c:pt>
                <c:pt idx="106">
                  <c:v>12602336</c:v>
                </c:pt>
                <c:pt idx="107">
                  <c:v>12602336</c:v>
                </c:pt>
                <c:pt idx="108">
                  <c:v>12823828</c:v>
                </c:pt>
                <c:pt idx="109">
                  <c:v>12823828</c:v>
                </c:pt>
                <c:pt idx="110">
                  <c:v>13102165</c:v>
                </c:pt>
                <c:pt idx="111">
                  <c:v>13102165</c:v>
                </c:pt>
                <c:pt idx="112">
                  <c:v>13330588</c:v>
                </c:pt>
                <c:pt idx="113">
                  <c:v>13330588</c:v>
                </c:pt>
                <c:pt idx="114">
                  <c:v>13565997</c:v>
                </c:pt>
                <c:pt idx="115">
                  <c:v>13565997</c:v>
                </c:pt>
                <c:pt idx="116">
                  <c:v>13843833</c:v>
                </c:pt>
                <c:pt idx="117">
                  <c:v>13843833</c:v>
                </c:pt>
                <c:pt idx="118">
                  <c:v>14164341</c:v>
                </c:pt>
                <c:pt idx="119">
                  <c:v>14164341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52-4898-BC1E-661120E3CC2A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문서1.xlsx]Summary(Buffer-same)'!$AL$51:$AL$170</c:f>
              <c:numCache>
                <c:formatCode>General</c:formatCode>
                <c:ptCount val="120"/>
                <c:pt idx="0">
                  <c:v>1176513</c:v>
                </c:pt>
                <c:pt idx="1">
                  <c:v>1176513</c:v>
                </c:pt>
                <c:pt idx="2">
                  <c:v>1385118</c:v>
                </c:pt>
                <c:pt idx="3">
                  <c:v>1385118</c:v>
                </c:pt>
                <c:pt idx="4">
                  <c:v>1621403</c:v>
                </c:pt>
                <c:pt idx="5">
                  <c:v>1621403</c:v>
                </c:pt>
                <c:pt idx="6">
                  <c:v>1819920</c:v>
                </c:pt>
                <c:pt idx="7">
                  <c:v>1819920</c:v>
                </c:pt>
                <c:pt idx="8">
                  <c:v>2035912</c:v>
                </c:pt>
                <c:pt idx="9">
                  <c:v>2035912</c:v>
                </c:pt>
                <c:pt idx="10">
                  <c:v>2254705</c:v>
                </c:pt>
                <c:pt idx="11">
                  <c:v>2254705</c:v>
                </c:pt>
                <c:pt idx="12">
                  <c:v>2512064</c:v>
                </c:pt>
                <c:pt idx="13">
                  <c:v>2512064</c:v>
                </c:pt>
                <c:pt idx="14">
                  <c:v>2823027</c:v>
                </c:pt>
                <c:pt idx="15">
                  <c:v>2823027</c:v>
                </c:pt>
                <c:pt idx="16">
                  <c:v>3058531</c:v>
                </c:pt>
                <c:pt idx="17">
                  <c:v>3058531</c:v>
                </c:pt>
                <c:pt idx="18">
                  <c:v>3333173</c:v>
                </c:pt>
                <c:pt idx="19">
                  <c:v>3333173</c:v>
                </c:pt>
                <c:pt idx="20">
                  <c:v>3612716</c:v>
                </c:pt>
                <c:pt idx="21">
                  <c:v>3612716</c:v>
                </c:pt>
                <c:pt idx="22">
                  <c:v>3825176</c:v>
                </c:pt>
                <c:pt idx="23">
                  <c:v>3825176</c:v>
                </c:pt>
                <c:pt idx="24">
                  <c:v>4052892</c:v>
                </c:pt>
                <c:pt idx="25">
                  <c:v>4052892</c:v>
                </c:pt>
                <c:pt idx="26">
                  <c:v>4281880</c:v>
                </c:pt>
                <c:pt idx="27">
                  <c:v>4281880</c:v>
                </c:pt>
                <c:pt idx="28">
                  <c:v>4513013</c:v>
                </c:pt>
                <c:pt idx="29">
                  <c:v>4513013</c:v>
                </c:pt>
                <c:pt idx="30">
                  <c:v>4739922</c:v>
                </c:pt>
                <c:pt idx="31">
                  <c:v>4739922</c:v>
                </c:pt>
                <c:pt idx="32">
                  <c:v>4968831</c:v>
                </c:pt>
                <c:pt idx="33">
                  <c:v>4968831</c:v>
                </c:pt>
                <c:pt idx="34">
                  <c:v>5236256</c:v>
                </c:pt>
                <c:pt idx="35">
                  <c:v>5236256</c:v>
                </c:pt>
                <c:pt idx="36">
                  <c:v>5451401</c:v>
                </c:pt>
                <c:pt idx="37">
                  <c:v>5451401</c:v>
                </c:pt>
                <c:pt idx="38">
                  <c:v>5719276</c:v>
                </c:pt>
                <c:pt idx="39">
                  <c:v>5719276</c:v>
                </c:pt>
                <c:pt idx="40">
                  <c:v>5944956</c:v>
                </c:pt>
                <c:pt idx="41">
                  <c:v>5944956</c:v>
                </c:pt>
                <c:pt idx="42">
                  <c:v>6171527</c:v>
                </c:pt>
                <c:pt idx="43">
                  <c:v>6171527</c:v>
                </c:pt>
                <c:pt idx="44">
                  <c:v>6457160</c:v>
                </c:pt>
                <c:pt idx="45">
                  <c:v>6457160</c:v>
                </c:pt>
                <c:pt idx="46">
                  <c:v>6659622</c:v>
                </c:pt>
                <c:pt idx="47">
                  <c:v>6659622</c:v>
                </c:pt>
                <c:pt idx="48">
                  <c:v>6931782</c:v>
                </c:pt>
                <c:pt idx="49">
                  <c:v>6931782</c:v>
                </c:pt>
                <c:pt idx="50">
                  <c:v>7179210</c:v>
                </c:pt>
                <c:pt idx="51">
                  <c:v>7179210</c:v>
                </c:pt>
                <c:pt idx="52">
                  <c:v>7402809</c:v>
                </c:pt>
                <c:pt idx="53">
                  <c:v>7402809</c:v>
                </c:pt>
                <c:pt idx="54">
                  <c:v>7600158</c:v>
                </c:pt>
                <c:pt idx="55">
                  <c:v>7600158</c:v>
                </c:pt>
                <c:pt idx="56">
                  <c:v>7855085</c:v>
                </c:pt>
                <c:pt idx="57">
                  <c:v>7855085</c:v>
                </c:pt>
                <c:pt idx="58">
                  <c:v>8106654</c:v>
                </c:pt>
                <c:pt idx="59">
                  <c:v>8106654</c:v>
                </c:pt>
                <c:pt idx="60">
                  <c:v>8303908</c:v>
                </c:pt>
                <c:pt idx="61">
                  <c:v>8303908</c:v>
                </c:pt>
                <c:pt idx="62">
                  <c:v>8522594</c:v>
                </c:pt>
                <c:pt idx="63">
                  <c:v>8522594</c:v>
                </c:pt>
                <c:pt idx="64">
                  <c:v>8778542</c:v>
                </c:pt>
                <c:pt idx="65">
                  <c:v>8778542</c:v>
                </c:pt>
                <c:pt idx="66">
                  <c:v>9049005</c:v>
                </c:pt>
                <c:pt idx="67">
                  <c:v>9049005</c:v>
                </c:pt>
                <c:pt idx="68">
                  <c:v>9312143</c:v>
                </c:pt>
                <c:pt idx="69">
                  <c:v>9312143</c:v>
                </c:pt>
                <c:pt idx="70">
                  <c:v>9512278</c:v>
                </c:pt>
                <c:pt idx="71">
                  <c:v>9512278</c:v>
                </c:pt>
                <c:pt idx="72">
                  <c:v>9728307</c:v>
                </c:pt>
                <c:pt idx="73">
                  <c:v>9728307</c:v>
                </c:pt>
                <c:pt idx="74">
                  <c:v>9970295</c:v>
                </c:pt>
                <c:pt idx="75">
                  <c:v>9970295</c:v>
                </c:pt>
                <c:pt idx="76">
                  <c:v>10218690</c:v>
                </c:pt>
                <c:pt idx="77">
                  <c:v>10218690</c:v>
                </c:pt>
                <c:pt idx="78">
                  <c:v>10452141</c:v>
                </c:pt>
                <c:pt idx="79">
                  <c:v>10452141</c:v>
                </c:pt>
                <c:pt idx="80">
                  <c:v>10682563</c:v>
                </c:pt>
                <c:pt idx="81">
                  <c:v>10682563</c:v>
                </c:pt>
                <c:pt idx="82">
                  <c:v>10913882</c:v>
                </c:pt>
                <c:pt idx="83">
                  <c:v>10913882</c:v>
                </c:pt>
                <c:pt idx="84">
                  <c:v>11164256</c:v>
                </c:pt>
                <c:pt idx="85">
                  <c:v>11164256</c:v>
                </c:pt>
                <c:pt idx="86">
                  <c:v>11404114</c:v>
                </c:pt>
                <c:pt idx="87">
                  <c:v>11404114</c:v>
                </c:pt>
                <c:pt idx="88">
                  <c:v>11649417</c:v>
                </c:pt>
                <c:pt idx="89">
                  <c:v>11649417</c:v>
                </c:pt>
                <c:pt idx="90">
                  <c:v>11850001</c:v>
                </c:pt>
                <c:pt idx="91">
                  <c:v>11850001</c:v>
                </c:pt>
                <c:pt idx="92">
                  <c:v>12068109</c:v>
                </c:pt>
                <c:pt idx="93">
                  <c:v>12068109</c:v>
                </c:pt>
                <c:pt idx="94">
                  <c:v>12336688</c:v>
                </c:pt>
                <c:pt idx="95">
                  <c:v>12336688</c:v>
                </c:pt>
                <c:pt idx="96">
                  <c:v>12602336</c:v>
                </c:pt>
                <c:pt idx="97">
                  <c:v>12602336</c:v>
                </c:pt>
                <c:pt idx="98">
                  <c:v>12823828</c:v>
                </c:pt>
                <c:pt idx="99">
                  <c:v>12823828</c:v>
                </c:pt>
                <c:pt idx="100">
                  <c:v>13102165</c:v>
                </c:pt>
                <c:pt idx="101">
                  <c:v>13102165</c:v>
                </c:pt>
                <c:pt idx="102">
                  <c:v>13330588</c:v>
                </c:pt>
                <c:pt idx="103">
                  <c:v>13330588</c:v>
                </c:pt>
                <c:pt idx="104">
                  <c:v>13565997</c:v>
                </c:pt>
                <c:pt idx="105">
                  <c:v>13565997</c:v>
                </c:pt>
                <c:pt idx="106">
                  <c:v>13843833</c:v>
                </c:pt>
                <c:pt idx="107">
                  <c:v>13843833</c:v>
                </c:pt>
                <c:pt idx="108">
                  <c:v>14164341</c:v>
                </c:pt>
                <c:pt idx="109">
                  <c:v>14164341</c:v>
                </c:pt>
                <c:pt idx="110">
                  <c:v>14476740</c:v>
                </c:pt>
                <c:pt idx="111">
                  <c:v>14476740</c:v>
                </c:pt>
                <c:pt idx="112">
                  <c:v>14690595</c:v>
                </c:pt>
                <c:pt idx="113">
                  <c:v>14690595</c:v>
                </c:pt>
                <c:pt idx="114">
                  <c:v>14902727</c:v>
                </c:pt>
                <c:pt idx="115">
                  <c:v>14902727</c:v>
                </c:pt>
                <c:pt idx="116">
                  <c:v>15163322</c:v>
                </c:pt>
                <c:pt idx="117">
                  <c:v>15163322</c:v>
                </c:pt>
                <c:pt idx="118">
                  <c:v>15420443</c:v>
                </c:pt>
                <c:pt idx="119">
                  <c:v>15420443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52-4898-BC1E-661120E3C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7504"/>
        <c:axId val="359839936"/>
      </c:lineChart>
      <c:catAx>
        <c:axId val="33563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9936"/>
        <c:crosses val="autoZero"/>
        <c:auto val="1"/>
        <c:lblAlgn val="ctr"/>
        <c:lblOffset val="100"/>
        <c:tickLblSkip val="10"/>
        <c:noMultiLvlLbl val="0"/>
      </c:catAx>
      <c:valAx>
        <c:axId val="359839936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750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문서1.xlsx]Summary(Buffer-same)'!$C$51:$C$170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558304</c:v>
                </c:pt>
                <c:pt idx="5">
                  <c:v>558304</c:v>
                </c:pt>
                <c:pt idx="6">
                  <c:v>1234167</c:v>
                </c:pt>
                <c:pt idx="7">
                  <c:v>1234167</c:v>
                </c:pt>
                <c:pt idx="8">
                  <c:v>1286211</c:v>
                </c:pt>
                <c:pt idx="9">
                  <c:v>1286211</c:v>
                </c:pt>
                <c:pt idx="10">
                  <c:v>1995218</c:v>
                </c:pt>
                <c:pt idx="11">
                  <c:v>1995218</c:v>
                </c:pt>
                <c:pt idx="12">
                  <c:v>2603449</c:v>
                </c:pt>
                <c:pt idx="13">
                  <c:v>2603449</c:v>
                </c:pt>
                <c:pt idx="14">
                  <c:v>2651023</c:v>
                </c:pt>
                <c:pt idx="15">
                  <c:v>2651023</c:v>
                </c:pt>
                <c:pt idx="16">
                  <c:v>3173956</c:v>
                </c:pt>
                <c:pt idx="17">
                  <c:v>3173956</c:v>
                </c:pt>
                <c:pt idx="18">
                  <c:v>3213592</c:v>
                </c:pt>
                <c:pt idx="19">
                  <c:v>3213592</c:v>
                </c:pt>
                <c:pt idx="20">
                  <c:v>3255521</c:v>
                </c:pt>
                <c:pt idx="21">
                  <c:v>3255521</c:v>
                </c:pt>
                <c:pt idx="22">
                  <c:v>3293977</c:v>
                </c:pt>
                <c:pt idx="23">
                  <c:v>3293977</c:v>
                </c:pt>
                <c:pt idx="24">
                  <c:v>3331712</c:v>
                </c:pt>
                <c:pt idx="25">
                  <c:v>3331712</c:v>
                </c:pt>
                <c:pt idx="26">
                  <c:v>3916252</c:v>
                </c:pt>
                <c:pt idx="27">
                  <c:v>3916252</c:v>
                </c:pt>
                <c:pt idx="28">
                  <c:v>4512979</c:v>
                </c:pt>
                <c:pt idx="29">
                  <c:v>4512979</c:v>
                </c:pt>
                <c:pt idx="30">
                  <c:v>4552812</c:v>
                </c:pt>
                <c:pt idx="31">
                  <c:v>4552812</c:v>
                </c:pt>
                <c:pt idx="32">
                  <c:v>4595292</c:v>
                </c:pt>
                <c:pt idx="33">
                  <c:v>4595292</c:v>
                </c:pt>
                <c:pt idx="34">
                  <c:v>4636575</c:v>
                </c:pt>
                <c:pt idx="35">
                  <c:v>4636575</c:v>
                </c:pt>
                <c:pt idx="36">
                  <c:v>5174497</c:v>
                </c:pt>
                <c:pt idx="37">
                  <c:v>5174497</c:v>
                </c:pt>
                <c:pt idx="38">
                  <c:v>5174497</c:v>
                </c:pt>
                <c:pt idx="39">
                  <c:v>5174497</c:v>
                </c:pt>
                <c:pt idx="40">
                  <c:v>5174497</c:v>
                </c:pt>
                <c:pt idx="41">
                  <c:v>5174497</c:v>
                </c:pt>
                <c:pt idx="42">
                  <c:v>5174497</c:v>
                </c:pt>
                <c:pt idx="43">
                  <c:v>5174497</c:v>
                </c:pt>
                <c:pt idx="44">
                  <c:v>5174497</c:v>
                </c:pt>
                <c:pt idx="45">
                  <c:v>5704168</c:v>
                </c:pt>
                <c:pt idx="46">
                  <c:v>5704168</c:v>
                </c:pt>
                <c:pt idx="47">
                  <c:v>5751465</c:v>
                </c:pt>
                <c:pt idx="48">
                  <c:v>5751465</c:v>
                </c:pt>
                <c:pt idx="49">
                  <c:v>5797923</c:v>
                </c:pt>
                <c:pt idx="50">
                  <c:v>5797923</c:v>
                </c:pt>
                <c:pt idx="51">
                  <c:v>5838367</c:v>
                </c:pt>
                <c:pt idx="52">
                  <c:v>5838367</c:v>
                </c:pt>
                <c:pt idx="53">
                  <c:v>5880350</c:v>
                </c:pt>
                <c:pt idx="54">
                  <c:v>5880350</c:v>
                </c:pt>
                <c:pt idx="55">
                  <c:v>6363945</c:v>
                </c:pt>
                <c:pt idx="56">
                  <c:v>6363945</c:v>
                </c:pt>
                <c:pt idx="57">
                  <c:v>6363945</c:v>
                </c:pt>
                <c:pt idx="58">
                  <c:v>6870815</c:v>
                </c:pt>
                <c:pt idx="59">
                  <c:v>6870815</c:v>
                </c:pt>
                <c:pt idx="60">
                  <c:v>6914047</c:v>
                </c:pt>
                <c:pt idx="61">
                  <c:v>6914047</c:v>
                </c:pt>
                <c:pt idx="62">
                  <c:v>6964489</c:v>
                </c:pt>
                <c:pt idx="63">
                  <c:v>6964489</c:v>
                </c:pt>
                <c:pt idx="64">
                  <c:v>6998289</c:v>
                </c:pt>
                <c:pt idx="65">
                  <c:v>6998289</c:v>
                </c:pt>
                <c:pt idx="66">
                  <c:v>7042884</c:v>
                </c:pt>
                <c:pt idx="67">
                  <c:v>7042884</c:v>
                </c:pt>
                <c:pt idx="68">
                  <c:v>7471216</c:v>
                </c:pt>
                <c:pt idx="69">
                  <c:v>7471216</c:v>
                </c:pt>
                <c:pt idx="70">
                  <c:v>7945520</c:v>
                </c:pt>
                <c:pt idx="71">
                  <c:v>7945520</c:v>
                </c:pt>
                <c:pt idx="72">
                  <c:v>7991417</c:v>
                </c:pt>
                <c:pt idx="73">
                  <c:v>7991417</c:v>
                </c:pt>
                <c:pt idx="74">
                  <c:v>8041173</c:v>
                </c:pt>
                <c:pt idx="75">
                  <c:v>8041173</c:v>
                </c:pt>
                <c:pt idx="76">
                  <c:v>8083471</c:v>
                </c:pt>
                <c:pt idx="77">
                  <c:v>8083471</c:v>
                </c:pt>
                <c:pt idx="78">
                  <c:v>8458857</c:v>
                </c:pt>
                <c:pt idx="79">
                  <c:v>8458857</c:v>
                </c:pt>
                <c:pt idx="80">
                  <c:v>8849136</c:v>
                </c:pt>
                <c:pt idx="81">
                  <c:v>8849136</c:v>
                </c:pt>
                <c:pt idx="82">
                  <c:v>9225906</c:v>
                </c:pt>
                <c:pt idx="83">
                  <c:v>9225906</c:v>
                </c:pt>
                <c:pt idx="84">
                  <c:v>9254882</c:v>
                </c:pt>
                <c:pt idx="85">
                  <c:v>9254882</c:v>
                </c:pt>
                <c:pt idx="86">
                  <c:v>9296906</c:v>
                </c:pt>
                <c:pt idx="87">
                  <c:v>9296906</c:v>
                </c:pt>
                <c:pt idx="88">
                  <c:v>9634377</c:v>
                </c:pt>
                <c:pt idx="89">
                  <c:v>9634377</c:v>
                </c:pt>
                <c:pt idx="90">
                  <c:v>9672955</c:v>
                </c:pt>
                <c:pt idx="91">
                  <c:v>9672955</c:v>
                </c:pt>
                <c:pt idx="92">
                  <c:v>9672955</c:v>
                </c:pt>
                <c:pt idx="93">
                  <c:v>9672955</c:v>
                </c:pt>
                <c:pt idx="94">
                  <c:v>9672955</c:v>
                </c:pt>
                <c:pt idx="95">
                  <c:v>9672955</c:v>
                </c:pt>
                <c:pt idx="96">
                  <c:v>10061850</c:v>
                </c:pt>
                <c:pt idx="97">
                  <c:v>10061850</c:v>
                </c:pt>
                <c:pt idx="98">
                  <c:v>10105551</c:v>
                </c:pt>
                <c:pt idx="99">
                  <c:v>10105551</c:v>
                </c:pt>
                <c:pt idx="100">
                  <c:v>10153324</c:v>
                </c:pt>
                <c:pt idx="101">
                  <c:v>10153324</c:v>
                </c:pt>
                <c:pt idx="102">
                  <c:v>10189472</c:v>
                </c:pt>
                <c:pt idx="103">
                  <c:v>10189472</c:v>
                </c:pt>
                <c:pt idx="104">
                  <c:v>10227464</c:v>
                </c:pt>
                <c:pt idx="105">
                  <c:v>10227464</c:v>
                </c:pt>
                <c:pt idx="106">
                  <c:v>10576763</c:v>
                </c:pt>
                <c:pt idx="107">
                  <c:v>10576763</c:v>
                </c:pt>
                <c:pt idx="108">
                  <c:v>10917220</c:v>
                </c:pt>
                <c:pt idx="109">
                  <c:v>10917220</c:v>
                </c:pt>
                <c:pt idx="110">
                  <c:v>11256125</c:v>
                </c:pt>
                <c:pt idx="111">
                  <c:v>11256125</c:v>
                </c:pt>
                <c:pt idx="112">
                  <c:v>11297231</c:v>
                </c:pt>
                <c:pt idx="113">
                  <c:v>11297231</c:v>
                </c:pt>
                <c:pt idx="114">
                  <c:v>11340617</c:v>
                </c:pt>
                <c:pt idx="115">
                  <c:v>11340617</c:v>
                </c:pt>
                <c:pt idx="116">
                  <c:v>11376321</c:v>
                </c:pt>
                <c:pt idx="117">
                  <c:v>11376321</c:v>
                </c:pt>
                <c:pt idx="118">
                  <c:v>11641969</c:v>
                </c:pt>
                <c:pt idx="119">
                  <c:v>11641969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0F-4B56-9EE2-992EE2CBE8E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문서1.xlsx]Summary(Buffer-same)'!$D$51:$D$170</c:f>
              <c:numCache>
                <c:formatCode>General</c:formatCode>
                <c:ptCount val="120"/>
                <c:pt idx="0">
                  <c:v>1995218</c:v>
                </c:pt>
                <c:pt idx="1">
                  <c:v>1995218</c:v>
                </c:pt>
                <c:pt idx="2">
                  <c:v>1995218</c:v>
                </c:pt>
                <c:pt idx="3">
                  <c:v>1995218</c:v>
                </c:pt>
                <c:pt idx="4">
                  <c:v>2651023</c:v>
                </c:pt>
                <c:pt idx="5">
                  <c:v>2651023</c:v>
                </c:pt>
                <c:pt idx="6">
                  <c:v>2651023</c:v>
                </c:pt>
                <c:pt idx="7">
                  <c:v>2651023</c:v>
                </c:pt>
                <c:pt idx="8">
                  <c:v>2651023</c:v>
                </c:pt>
                <c:pt idx="9">
                  <c:v>2651023</c:v>
                </c:pt>
                <c:pt idx="10">
                  <c:v>2651023</c:v>
                </c:pt>
                <c:pt idx="11">
                  <c:v>2651023</c:v>
                </c:pt>
                <c:pt idx="12">
                  <c:v>2651023</c:v>
                </c:pt>
                <c:pt idx="13">
                  <c:v>2651023</c:v>
                </c:pt>
                <c:pt idx="14">
                  <c:v>2651023</c:v>
                </c:pt>
                <c:pt idx="15">
                  <c:v>2651023</c:v>
                </c:pt>
                <c:pt idx="16">
                  <c:v>3255521</c:v>
                </c:pt>
                <c:pt idx="17">
                  <c:v>3331712</c:v>
                </c:pt>
                <c:pt idx="18">
                  <c:v>3331712</c:v>
                </c:pt>
                <c:pt idx="19">
                  <c:v>3331712</c:v>
                </c:pt>
                <c:pt idx="20">
                  <c:v>3331712</c:v>
                </c:pt>
                <c:pt idx="21">
                  <c:v>3331712</c:v>
                </c:pt>
                <c:pt idx="22">
                  <c:v>3916252</c:v>
                </c:pt>
                <c:pt idx="23">
                  <c:v>3916252</c:v>
                </c:pt>
                <c:pt idx="24">
                  <c:v>3916252</c:v>
                </c:pt>
                <c:pt idx="25">
                  <c:v>3916252</c:v>
                </c:pt>
                <c:pt idx="26">
                  <c:v>3916252</c:v>
                </c:pt>
                <c:pt idx="27">
                  <c:v>3916252</c:v>
                </c:pt>
                <c:pt idx="28">
                  <c:v>4552812</c:v>
                </c:pt>
                <c:pt idx="29">
                  <c:v>4636575</c:v>
                </c:pt>
                <c:pt idx="30">
                  <c:v>4636575</c:v>
                </c:pt>
                <c:pt idx="31">
                  <c:v>4636575</c:v>
                </c:pt>
                <c:pt idx="32">
                  <c:v>4636575</c:v>
                </c:pt>
                <c:pt idx="33">
                  <c:v>5174497</c:v>
                </c:pt>
                <c:pt idx="34">
                  <c:v>5174497</c:v>
                </c:pt>
                <c:pt idx="35">
                  <c:v>5174497</c:v>
                </c:pt>
                <c:pt idx="36">
                  <c:v>5174497</c:v>
                </c:pt>
                <c:pt idx="37">
                  <c:v>5174497</c:v>
                </c:pt>
                <c:pt idx="38">
                  <c:v>5174497</c:v>
                </c:pt>
                <c:pt idx="39">
                  <c:v>5174497</c:v>
                </c:pt>
                <c:pt idx="40">
                  <c:v>5174497</c:v>
                </c:pt>
                <c:pt idx="41">
                  <c:v>5174497</c:v>
                </c:pt>
                <c:pt idx="42">
                  <c:v>5174497</c:v>
                </c:pt>
                <c:pt idx="43">
                  <c:v>5174497</c:v>
                </c:pt>
                <c:pt idx="44">
                  <c:v>5174497</c:v>
                </c:pt>
                <c:pt idx="45">
                  <c:v>5751465</c:v>
                </c:pt>
                <c:pt idx="46">
                  <c:v>5838367</c:v>
                </c:pt>
                <c:pt idx="47">
                  <c:v>5880350</c:v>
                </c:pt>
                <c:pt idx="48">
                  <c:v>5880350</c:v>
                </c:pt>
                <c:pt idx="49">
                  <c:v>5880350</c:v>
                </c:pt>
                <c:pt idx="50">
                  <c:v>5880350</c:v>
                </c:pt>
                <c:pt idx="51">
                  <c:v>6363945</c:v>
                </c:pt>
                <c:pt idx="52">
                  <c:v>6363945</c:v>
                </c:pt>
                <c:pt idx="53">
                  <c:v>6363945</c:v>
                </c:pt>
                <c:pt idx="54">
                  <c:v>6363945</c:v>
                </c:pt>
                <c:pt idx="55">
                  <c:v>6363945</c:v>
                </c:pt>
                <c:pt idx="56">
                  <c:v>6363945</c:v>
                </c:pt>
                <c:pt idx="57">
                  <c:v>6363945</c:v>
                </c:pt>
                <c:pt idx="58">
                  <c:v>6870815</c:v>
                </c:pt>
                <c:pt idx="59">
                  <c:v>6964489</c:v>
                </c:pt>
                <c:pt idx="60">
                  <c:v>7042884</c:v>
                </c:pt>
                <c:pt idx="61">
                  <c:v>7042884</c:v>
                </c:pt>
                <c:pt idx="62">
                  <c:v>7042884</c:v>
                </c:pt>
                <c:pt idx="63">
                  <c:v>7042884</c:v>
                </c:pt>
                <c:pt idx="64">
                  <c:v>7471216</c:v>
                </c:pt>
                <c:pt idx="65">
                  <c:v>7471216</c:v>
                </c:pt>
                <c:pt idx="66">
                  <c:v>7471216</c:v>
                </c:pt>
                <c:pt idx="67">
                  <c:v>7471216</c:v>
                </c:pt>
                <c:pt idx="68">
                  <c:v>7471216</c:v>
                </c:pt>
                <c:pt idx="69">
                  <c:v>7945520</c:v>
                </c:pt>
                <c:pt idx="70">
                  <c:v>8083471</c:v>
                </c:pt>
                <c:pt idx="71">
                  <c:v>8083471</c:v>
                </c:pt>
                <c:pt idx="72">
                  <c:v>8083471</c:v>
                </c:pt>
                <c:pt idx="73">
                  <c:v>8458857</c:v>
                </c:pt>
                <c:pt idx="74">
                  <c:v>8458857</c:v>
                </c:pt>
                <c:pt idx="75">
                  <c:v>8458857</c:v>
                </c:pt>
                <c:pt idx="76">
                  <c:v>8849136</c:v>
                </c:pt>
                <c:pt idx="77">
                  <c:v>8849136</c:v>
                </c:pt>
                <c:pt idx="78">
                  <c:v>8849136</c:v>
                </c:pt>
                <c:pt idx="79">
                  <c:v>8849136</c:v>
                </c:pt>
                <c:pt idx="80">
                  <c:v>9296906</c:v>
                </c:pt>
                <c:pt idx="81">
                  <c:v>9296906</c:v>
                </c:pt>
                <c:pt idx="82">
                  <c:v>9296906</c:v>
                </c:pt>
                <c:pt idx="83">
                  <c:v>9296906</c:v>
                </c:pt>
                <c:pt idx="84">
                  <c:v>9296906</c:v>
                </c:pt>
                <c:pt idx="85">
                  <c:v>9296906</c:v>
                </c:pt>
                <c:pt idx="86">
                  <c:v>9296906</c:v>
                </c:pt>
                <c:pt idx="87">
                  <c:v>9672955</c:v>
                </c:pt>
                <c:pt idx="88">
                  <c:v>9672955</c:v>
                </c:pt>
                <c:pt idx="89">
                  <c:v>9672955</c:v>
                </c:pt>
                <c:pt idx="90">
                  <c:v>9672955</c:v>
                </c:pt>
                <c:pt idx="91">
                  <c:v>9672955</c:v>
                </c:pt>
                <c:pt idx="92">
                  <c:v>9672955</c:v>
                </c:pt>
                <c:pt idx="93">
                  <c:v>9672955</c:v>
                </c:pt>
                <c:pt idx="94">
                  <c:v>9672955</c:v>
                </c:pt>
                <c:pt idx="95">
                  <c:v>9672955</c:v>
                </c:pt>
                <c:pt idx="96">
                  <c:v>10105551</c:v>
                </c:pt>
                <c:pt idx="97">
                  <c:v>10189472</c:v>
                </c:pt>
                <c:pt idx="98">
                  <c:v>10227464</c:v>
                </c:pt>
                <c:pt idx="99">
                  <c:v>10227464</c:v>
                </c:pt>
                <c:pt idx="100">
                  <c:v>10227464</c:v>
                </c:pt>
                <c:pt idx="101">
                  <c:v>10576763</c:v>
                </c:pt>
                <c:pt idx="102">
                  <c:v>10576763</c:v>
                </c:pt>
                <c:pt idx="103">
                  <c:v>10576763</c:v>
                </c:pt>
                <c:pt idx="104">
                  <c:v>10917220</c:v>
                </c:pt>
                <c:pt idx="105">
                  <c:v>10917220</c:v>
                </c:pt>
                <c:pt idx="106">
                  <c:v>10917220</c:v>
                </c:pt>
                <c:pt idx="107">
                  <c:v>10917220</c:v>
                </c:pt>
                <c:pt idx="108">
                  <c:v>10917220</c:v>
                </c:pt>
                <c:pt idx="109">
                  <c:v>10917220</c:v>
                </c:pt>
                <c:pt idx="110">
                  <c:v>11297231</c:v>
                </c:pt>
                <c:pt idx="111">
                  <c:v>11376321</c:v>
                </c:pt>
                <c:pt idx="112">
                  <c:v>11376321</c:v>
                </c:pt>
                <c:pt idx="113">
                  <c:v>11641969</c:v>
                </c:pt>
                <c:pt idx="114">
                  <c:v>11641969</c:v>
                </c:pt>
                <c:pt idx="115">
                  <c:v>11641969</c:v>
                </c:pt>
                <c:pt idx="116">
                  <c:v>11914202</c:v>
                </c:pt>
                <c:pt idx="117">
                  <c:v>11914202</c:v>
                </c:pt>
                <c:pt idx="118">
                  <c:v>12192539</c:v>
                </c:pt>
                <c:pt idx="119">
                  <c:v>12192539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0F-4B56-9EE2-992EE2CBE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732480"/>
        <c:axId val="336014720"/>
      </c:lineChart>
      <c:catAx>
        <c:axId val="307732480"/>
        <c:scaling>
          <c:orientation val="minMax"/>
        </c:scaling>
        <c:delete val="0"/>
        <c:axPos val="b"/>
        <c:majorTickMark val="out"/>
        <c:minorTickMark val="none"/>
        <c:tickLblPos val="nextTo"/>
        <c:crossAx val="336014720"/>
        <c:crosses val="autoZero"/>
        <c:auto val="1"/>
        <c:lblAlgn val="ctr"/>
        <c:lblOffset val="100"/>
        <c:tickLblSkip val="10"/>
        <c:noMultiLvlLbl val="0"/>
      </c:catAx>
      <c:valAx>
        <c:axId val="336014720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73248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문서1.xlsx]Summary(Buffer-same)'!$AI$51:$AI$170</c:f>
              <c:numCache>
                <c:formatCode>General</c:formatCode>
                <c:ptCount val="120"/>
                <c:pt idx="0">
                  <c:v>141605</c:v>
                </c:pt>
                <c:pt idx="1">
                  <c:v>141605</c:v>
                </c:pt>
                <c:pt idx="2">
                  <c:v>370948</c:v>
                </c:pt>
                <c:pt idx="3">
                  <c:v>370948</c:v>
                </c:pt>
                <c:pt idx="4">
                  <c:v>610911</c:v>
                </c:pt>
                <c:pt idx="5">
                  <c:v>610911</c:v>
                </c:pt>
                <c:pt idx="6">
                  <c:v>838546</c:v>
                </c:pt>
                <c:pt idx="7">
                  <c:v>838546</c:v>
                </c:pt>
                <c:pt idx="8">
                  <c:v>1086045</c:v>
                </c:pt>
                <c:pt idx="9">
                  <c:v>1086045</c:v>
                </c:pt>
                <c:pt idx="10">
                  <c:v>1318431</c:v>
                </c:pt>
                <c:pt idx="11">
                  <c:v>1318431</c:v>
                </c:pt>
                <c:pt idx="12">
                  <c:v>1527036</c:v>
                </c:pt>
                <c:pt idx="13">
                  <c:v>1527036</c:v>
                </c:pt>
                <c:pt idx="14">
                  <c:v>1809491</c:v>
                </c:pt>
                <c:pt idx="15">
                  <c:v>1809491</c:v>
                </c:pt>
                <c:pt idx="16">
                  <c:v>2049303</c:v>
                </c:pt>
                <c:pt idx="17">
                  <c:v>2049303</c:v>
                </c:pt>
                <c:pt idx="18">
                  <c:v>2265295</c:v>
                </c:pt>
                <c:pt idx="19">
                  <c:v>2265295</c:v>
                </c:pt>
                <c:pt idx="20">
                  <c:v>2529879</c:v>
                </c:pt>
                <c:pt idx="21">
                  <c:v>2529879</c:v>
                </c:pt>
                <c:pt idx="22">
                  <c:v>2787238</c:v>
                </c:pt>
                <c:pt idx="23">
                  <c:v>2787238</c:v>
                </c:pt>
                <c:pt idx="24">
                  <c:v>3012088</c:v>
                </c:pt>
                <c:pt idx="25">
                  <c:v>3012088</c:v>
                </c:pt>
                <c:pt idx="26">
                  <c:v>3247592</c:v>
                </c:pt>
                <c:pt idx="27">
                  <c:v>3247592</c:v>
                </c:pt>
                <c:pt idx="28">
                  <c:v>3522234</c:v>
                </c:pt>
                <c:pt idx="29">
                  <c:v>3522234</c:v>
                </c:pt>
                <c:pt idx="30">
                  <c:v>3754339</c:v>
                </c:pt>
                <c:pt idx="31">
                  <c:v>3754339</c:v>
                </c:pt>
                <c:pt idx="32">
                  <c:v>3966799</c:v>
                </c:pt>
                <c:pt idx="33">
                  <c:v>3966799</c:v>
                </c:pt>
                <c:pt idx="34">
                  <c:v>4238890</c:v>
                </c:pt>
                <c:pt idx="35">
                  <c:v>4238890</c:v>
                </c:pt>
                <c:pt idx="36">
                  <c:v>4514509</c:v>
                </c:pt>
                <c:pt idx="37">
                  <c:v>4514509</c:v>
                </c:pt>
                <c:pt idx="38">
                  <c:v>4787666</c:v>
                </c:pt>
                <c:pt idx="39">
                  <c:v>4787666</c:v>
                </c:pt>
                <c:pt idx="40">
                  <c:v>5061109</c:v>
                </c:pt>
                <c:pt idx="41">
                  <c:v>5061109</c:v>
                </c:pt>
                <c:pt idx="42">
                  <c:v>5340346</c:v>
                </c:pt>
                <c:pt idx="43">
                  <c:v>5340346</c:v>
                </c:pt>
                <c:pt idx="44">
                  <c:v>5607771</c:v>
                </c:pt>
                <c:pt idx="45">
                  <c:v>5607771</c:v>
                </c:pt>
                <c:pt idx="46">
                  <c:v>5822916</c:v>
                </c:pt>
                <c:pt idx="47">
                  <c:v>5822916</c:v>
                </c:pt>
                <c:pt idx="48">
                  <c:v>6090791</c:v>
                </c:pt>
                <c:pt idx="49">
                  <c:v>6090791</c:v>
                </c:pt>
                <c:pt idx="50">
                  <c:v>6316471</c:v>
                </c:pt>
                <c:pt idx="51">
                  <c:v>6316471</c:v>
                </c:pt>
                <c:pt idx="52">
                  <c:v>6591727</c:v>
                </c:pt>
                <c:pt idx="53">
                  <c:v>6591727</c:v>
                </c:pt>
                <c:pt idx="54">
                  <c:v>6877360</c:v>
                </c:pt>
                <c:pt idx="55">
                  <c:v>6877360</c:v>
                </c:pt>
                <c:pt idx="56">
                  <c:v>7079822</c:v>
                </c:pt>
                <c:pt idx="57">
                  <c:v>7079822</c:v>
                </c:pt>
                <c:pt idx="58">
                  <c:v>7351982</c:v>
                </c:pt>
                <c:pt idx="59">
                  <c:v>7351982</c:v>
                </c:pt>
                <c:pt idx="60">
                  <c:v>7558861</c:v>
                </c:pt>
                <c:pt idx="61">
                  <c:v>7558861</c:v>
                </c:pt>
                <c:pt idx="62">
                  <c:v>7782460</c:v>
                </c:pt>
                <c:pt idx="63">
                  <c:v>7782460</c:v>
                </c:pt>
                <c:pt idx="64">
                  <c:v>7979809</c:v>
                </c:pt>
                <c:pt idx="65">
                  <c:v>7979809</c:v>
                </c:pt>
                <c:pt idx="66">
                  <c:v>8197518</c:v>
                </c:pt>
                <c:pt idx="67">
                  <c:v>8197518</c:v>
                </c:pt>
                <c:pt idx="68">
                  <c:v>8404201</c:v>
                </c:pt>
                <c:pt idx="69">
                  <c:v>8404201</c:v>
                </c:pt>
                <c:pt idx="70">
                  <c:v>8601455</c:v>
                </c:pt>
                <c:pt idx="71">
                  <c:v>8601455</c:v>
                </c:pt>
                <c:pt idx="72">
                  <c:v>8864744</c:v>
                </c:pt>
                <c:pt idx="73">
                  <c:v>8864744</c:v>
                </c:pt>
                <c:pt idx="74">
                  <c:v>9120692</c:v>
                </c:pt>
                <c:pt idx="75">
                  <c:v>9120692</c:v>
                </c:pt>
                <c:pt idx="76">
                  <c:v>9337379</c:v>
                </c:pt>
                <c:pt idx="77">
                  <c:v>9337379</c:v>
                </c:pt>
                <c:pt idx="78">
                  <c:v>9556047</c:v>
                </c:pt>
                <c:pt idx="79">
                  <c:v>9556047</c:v>
                </c:pt>
                <c:pt idx="80">
                  <c:v>9756182</c:v>
                </c:pt>
                <c:pt idx="81">
                  <c:v>9756182</c:v>
                </c:pt>
                <c:pt idx="82">
                  <c:v>10023433</c:v>
                </c:pt>
                <c:pt idx="83">
                  <c:v>10023433</c:v>
                </c:pt>
                <c:pt idx="84">
                  <c:v>10314632</c:v>
                </c:pt>
                <c:pt idx="85">
                  <c:v>10314632</c:v>
                </c:pt>
                <c:pt idx="86">
                  <c:v>10563027</c:v>
                </c:pt>
                <c:pt idx="87">
                  <c:v>10563027</c:v>
                </c:pt>
                <c:pt idx="88">
                  <c:v>10796478</c:v>
                </c:pt>
                <c:pt idx="89">
                  <c:v>10796478</c:v>
                </c:pt>
                <c:pt idx="90">
                  <c:v>10992425</c:v>
                </c:pt>
                <c:pt idx="91">
                  <c:v>10992425</c:v>
                </c:pt>
                <c:pt idx="92">
                  <c:v>11223744</c:v>
                </c:pt>
                <c:pt idx="93">
                  <c:v>11223744</c:v>
                </c:pt>
                <c:pt idx="94">
                  <c:v>11474118</c:v>
                </c:pt>
                <c:pt idx="95">
                  <c:v>11474118</c:v>
                </c:pt>
                <c:pt idx="96">
                  <c:v>11713976</c:v>
                </c:pt>
                <c:pt idx="97">
                  <c:v>11713976</c:v>
                </c:pt>
                <c:pt idx="98">
                  <c:v>11959279</c:v>
                </c:pt>
                <c:pt idx="99">
                  <c:v>11959279</c:v>
                </c:pt>
                <c:pt idx="100">
                  <c:v>12159863</c:v>
                </c:pt>
                <c:pt idx="101">
                  <c:v>12159863</c:v>
                </c:pt>
                <c:pt idx="102">
                  <c:v>12377971</c:v>
                </c:pt>
                <c:pt idx="103">
                  <c:v>12377971</c:v>
                </c:pt>
                <c:pt idx="104">
                  <c:v>12590587</c:v>
                </c:pt>
                <c:pt idx="105">
                  <c:v>12590587</c:v>
                </c:pt>
                <c:pt idx="106">
                  <c:v>12811925</c:v>
                </c:pt>
                <c:pt idx="107">
                  <c:v>12811925</c:v>
                </c:pt>
                <c:pt idx="108">
                  <c:v>13033417</c:v>
                </c:pt>
                <c:pt idx="109">
                  <c:v>13033417</c:v>
                </c:pt>
                <c:pt idx="110">
                  <c:v>13311754</c:v>
                </c:pt>
                <c:pt idx="111">
                  <c:v>13311754</c:v>
                </c:pt>
                <c:pt idx="112">
                  <c:v>13540177</c:v>
                </c:pt>
                <c:pt idx="113">
                  <c:v>13540177</c:v>
                </c:pt>
                <c:pt idx="114">
                  <c:v>13825002</c:v>
                </c:pt>
                <c:pt idx="115">
                  <c:v>13825002</c:v>
                </c:pt>
                <c:pt idx="116">
                  <c:v>14102838</c:v>
                </c:pt>
                <c:pt idx="117">
                  <c:v>14102838</c:v>
                </c:pt>
                <c:pt idx="118">
                  <c:v>14330934</c:v>
                </c:pt>
                <c:pt idx="119">
                  <c:v>14330934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3-4B9B-A70E-1C89140E395B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문서1.xlsx]Summary(Buffer-same)'!$AJ$51:$AJ$170</c:f>
              <c:numCache>
                <c:formatCode>General</c:formatCode>
                <c:ptCount val="120"/>
                <c:pt idx="0">
                  <c:v>1318431</c:v>
                </c:pt>
                <c:pt idx="1">
                  <c:v>1318431</c:v>
                </c:pt>
                <c:pt idx="2">
                  <c:v>1527036</c:v>
                </c:pt>
                <c:pt idx="3">
                  <c:v>1527036</c:v>
                </c:pt>
                <c:pt idx="4">
                  <c:v>1809491</c:v>
                </c:pt>
                <c:pt idx="5">
                  <c:v>1809491</c:v>
                </c:pt>
                <c:pt idx="6">
                  <c:v>2049303</c:v>
                </c:pt>
                <c:pt idx="7">
                  <c:v>2049303</c:v>
                </c:pt>
                <c:pt idx="8">
                  <c:v>2265295</c:v>
                </c:pt>
                <c:pt idx="9">
                  <c:v>2265295</c:v>
                </c:pt>
                <c:pt idx="10">
                  <c:v>2529879</c:v>
                </c:pt>
                <c:pt idx="11">
                  <c:v>2529879</c:v>
                </c:pt>
                <c:pt idx="12">
                  <c:v>2787238</c:v>
                </c:pt>
                <c:pt idx="13">
                  <c:v>2787238</c:v>
                </c:pt>
                <c:pt idx="14">
                  <c:v>3012088</c:v>
                </c:pt>
                <c:pt idx="15">
                  <c:v>3012088</c:v>
                </c:pt>
                <c:pt idx="16">
                  <c:v>3247592</c:v>
                </c:pt>
                <c:pt idx="17">
                  <c:v>3247592</c:v>
                </c:pt>
                <c:pt idx="18">
                  <c:v>3522234</c:v>
                </c:pt>
                <c:pt idx="19">
                  <c:v>3522234</c:v>
                </c:pt>
                <c:pt idx="20">
                  <c:v>3754339</c:v>
                </c:pt>
                <c:pt idx="21">
                  <c:v>3754339</c:v>
                </c:pt>
                <c:pt idx="22">
                  <c:v>3966799</c:v>
                </c:pt>
                <c:pt idx="23">
                  <c:v>3966799</c:v>
                </c:pt>
                <c:pt idx="24">
                  <c:v>4238890</c:v>
                </c:pt>
                <c:pt idx="25">
                  <c:v>4238890</c:v>
                </c:pt>
                <c:pt idx="26">
                  <c:v>4514509</c:v>
                </c:pt>
                <c:pt idx="27">
                  <c:v>4514509</c:v>
                </c:pt>
                <c:pt idx="28">
                  <c:v>4787666</c:v>
                </c:pt>
                <c:pt idx="29">
                  <c:v>4787666</c:v>
                </c:pt>
                <c:pt idx="30">
                  <c:v>5061109</c:v>
                </c:pt>
                <c:pt idx="31">
                  <c:v>5061109</c:v>
                </c:pt>
                <c:pt idx="32">
                  <c:v>5340346</c:v>
                </c:pt>
                <c:pt idx="33">
                  <c:v>5340346</c:v>
                </c:pt>
                <c:pt idx="34">
                  <c:v>5607771</c:v>
                </c:pt>
                <c:pt idx="35">
                  <c:v>5607771</c:v>
                </c:pt>
                <c:pt idx="36">
                  <c:v>5822916</c:v>
                </c:pt>
                <c:pt idx="37">
                  <c:v>5822916</c:v>
                </c:pt>
                <c:pt idx="38">
                  <c:v>6090791</c:v>
                </c:pt>
                <c:pt idx="39">
                  <c:v>6090791</c:v>
                </c:pt>
                <c:pt idx="40">
                  <c:v>6316471</c:v>
                </c:pt>
                <c:pt idx="41">
                  <c:v>6316471</c:v>
                </c:pt>
                <c:pt idx="42">
                  <c:v>6591727</c:v>
                </c:pt>
                <c:pt idx="43">
                  <c:v>6591727</c:v>
                </c:pt>
                <c:pt idx="44">
                  <c:v>6877360</c:v>
                </c:pt>
                <c:pt idx="45">
                  <c:v>6877360</c:v>
                </c:pt>
                <c:pt idx="46">
                  <c:v>7079822</c:v>
                </c:pt>
                <c:pt idx="47">
                  <c:v>7079822</c:v>
                </c:pt>
                <c:pt idx="48">
                  <c:v>7351982</c:v>
                </c:pt>
                <c:pt idx="49">
                  <c:v>7351982</c:v>
                </c:pt>
                <c:pt idx="50">
                  <c:v>7558861</c:v>
                </c:pt>
                <c:pt idx="51">
                  <c:v>7558861</c:v>
                </c:pt>
                <c:pt idx="52">
                  <c:v>7782460</c:v>
                </c:pt>
                <c:pt idx="53">
                  <c:v>7782460</c:v>
                </c:pt>
                <c:pt idx="54">
                  <c:v>7979809</c:v>
                </c:pt>
                <c:pt idx="55">
                  <c:v>7979809</c:v>
                </c:pt>
                <c:pt idx="56">
                  <c:v>8197518</c:v>
                </c:pt>
                <c:pt idx="57">
                  <c:v>8197518</c:v>
                </c:pt>
                <c:pt idx="58">
                  <c:v>8404201</c:v>
                </c:pt>
                <c:pt idx="59">
                  <c:v>8404201</c:v>
                </c:pt>
                <c:pt idx="60">
                  <c:v>8601455</c:v>
                </c:pt>
                <c:pt idx="61">
                  <c:v>8601455</c:v>
                </c:pt>
                <c:pt idx="62">
                  <c:v>8864744</c:v>
                </c:pt>
                <c:pt idx="63">
                  <c:v>8864744</c:v>
                </c:pt>
                <c:pt idx="64">
                  <c:v>9120692</c:v>
                </c:pt>
                <c:pt idx="65">
                  <c:v>9120692</c:v>
                </c:pt>
                <c:pt idx="66">
                  <c:v>9337379</c:v>
                </c:pt>
                <c:pt idx="67">
                  <c:v>9337379</c:v>
                </c:pt>
                <c:pt idx="68">
                  <c:v>9556047</c:v>
                </c:pt>
                <c:pt idx="69">
                  <c:v>9556047</c:v>
                </c:pt>
                <c:pt idx="70">
                  <c:v>9756182</c:v>
                </c:pt>
                <c:pt idx="71">
                  <c:v>9756182</c:v>
                </c:pt>
                <c:pt idx="72">
                  <c:v>10023433</c:v>
                </c:pt>
                <c:pt idx="73">
                  <c:v>10023433</c:v>
                </c:pt>
                <c:pt idx="74">
                  <c:v>10314632</c:v>
                </c:pt>
                <c:pt idx="75">
                  <c:v>10314632</c:v>
                </c:pt>
                <c:pt idx="76">
                  <c:v>10563027</c:v>
                </c:pt>
                <c:pt idx="77">
                  <c:v>10563027</c:v>
                </c:pt>
                <c:pt idx="78">
                  <c:v>10796478</c:v>
                </c:pt>
                <c:pt idx="79">
                  <c:v>10796478</c:v>
                </c:pt>
                <c:pt idx="80">
                  <c:v>10992425</c:v>
                </c:pt>
                <c:pt idx="81">
                  <c:v>10992425</c:v>
                </c:pt>
                <c:pt idx="82">
                  <c:v>11223744</c:v>
                </c:pt>
                <c:pt idx="83">
                  <c:v>11223744</c:v>
                </c:pt>
                <c:pt idx="84">
                  <c:v>11474118</c:v>
                </c:pt>
                <c:pt idx="85">
                  <c:v>11474118</c:v>
                </c:pt>
                <c:pt idx="86">
                  <c:v>11713976</c:v>
                </c:pt>
                <c:pt idx="87">
                  <c:v>11713976</c:v>
                </c:pt>
                <c:pt idx="88">
                  <c:v>11959279</c:v>
                </c:pt>
                <c:pt idx="89">
                  <c:v>11959279</c:v>
                </c:pt>
                <c:pt idx="90">
                  <c:v>12159863</c:v>
                </c:pt>
                <c:pt idx="91">
                  <c:v>12159863</c:v>
                </c:pt>
                <c:pt idx="92">
                  <c:v>12377971</c:v>
                </c:pt>
                <c:pt idx="93">
                  <c:v>12377971</c:v>
                </c:pt>
                <c:pt idx="94">
                  <c:v>12590587</c:v>
                </c:pt>
                <c:pt idx="95">
                  <c:v>12590587</c:v>
                </c:pt>
                <c:pt idx="96">
                  <c:v>12811925</c:v>
                </c:pt>
                <c:pt idx="97">
                  <c:v>12811925</c:v>
                </c:pt>
                <c:pt idx="98">
                  <c:v>13033417</c:v>
                </c:pt>
                <c:pt idx="99">
                  <c:v>13033417</c:v>
                </c:pt>
                <c:pt idx="100">
                  <c:v>13311754</c:v>
                </c:pt>
                <c:pt idx="101">
                  <c:v>13311754</c:v>
                </c:pt>
                <c:pt idx="102">
                  <c:v>13540177</c:v>
                </c:pt>
                <c:pt idx="103">
                  <c:v>13540177</c:v>
                </c:pt>
                <c:pt idx="104">
                  <c:v>13825002</c:v>
                </c:pt>
                <c:pt idx="105">
                  <c:v>13825002</c:v>
                </c:pt>
                <c:pt idx="106">
                  <c:v>14102838</c:v>
                </c:pt>
                <c:pt idx="107">
                  <c:v>14102838</c:v>
                </c:pt>
                <c:pt idx="108">
                  <c:v>14330934</c:v>
                </c:pt>
                <c:pt idx="109">
                  <c:v>14330934</c:v>
                </c:pt>
                <c:pt idx="110">
                  <c:v>14546770</c:v>
                </c:pt>
                <c:pt idx="111">
                  <c:v>14546770</c:v>
                </c:pt>
                <c:pt idx="112">
                  <c:v>14760625</c:v>
                </c:pt>
                <c:pt idx="113">
                  <c:v>14760625</c:v>
                </c:pt>
                <c:pt idx="114">
                  <c:v>15022441</c:v>
                </c:pt>
                <c:pt idx="115">
                  <c:v>15022441</c:v>
                </c:pt>
                <c:pt idx="116">
                  <c:v>15236141</c:v>
                </c:pt>
                <c:pt idx="117">
                  <c:v>15236141</c:v>
                </c:pt>
                <c:pt idx="118">
                  <c:v>15434985</c:v>
                </c:pt>
                <c:pt idx="119">
                  <c:v>15434985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53-4B9B-A70E-1C89140E3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6496"/>
        <c:axId val="387184256"/>
      </c:lineChart>
      <c:catAx>
        <c:axId val="3364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4256"/>
        <c:crosses val="autoZero"/>
        <c:auto val="1"/>
        <c:lblAlgn val="ctr"/>
        <c:lblOffset val="100"/>
        <c:tickLblSkip val="10"/>
        <c:noMultiLvlLbl val="0"/>
      </c:catAx>
      <c:valAx>
        <c:axId val="387184256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문서1.xlsx]Summary(Buffer-same)'!$BI$51:$BI$170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1323494</c:v>
                </c:pt>
                <c:pt idx="7">
                  <c:v>1323494</c:v>
                </c:pt>
                <c:pt idx="8">
                  <c:v>1670148</c:v>
                </c:pt>
                <c:pt idx="9">
                  <c:v>1670148</c:v>
                </c:pt>
                <c:pt idx="10">
                  <c:v>2045704</c:v>
                </c:pt>
                <c:pt idx="11">
                  <c:v>2045704</c:v>
                </c:pt>
                <c:pt idx="12">
                  <c:v>2374124</c:v>
                </c:pt>
                <c:pt idx="13">
                  <c:v>2374124</c:v>
                </c:pt>
                <c:pt idx="14">
                  <c:v>2747205</c:v>
                </c:pt>
                <c:pt idx="15">
                  <c:v>2747205</c:v>
                </c:pt>
                <c:pt idx="16">
                  <c:v>3022617</c:v>
                </c:pt>
                <c:pt idx="17">
                  <c:v>3022617</c:v>
                </c:pt>
                <c:pt idx="18">
                  <c:v>3366506</c:v>
                </c:pt>
                <c:pt idx="19">
                  <c:v>3366506</c:v>
                </c:pt>
                <c:pt idx="20">
                  <c:v>3719194</c:v>
                </c:pt>
                <c:pt idx="21">
                  <c:v>3719194</c:v>
                </c:pt>
                <c:pt idx="22">
                  <c:v>4055112</c:v>
                </c:pt>
                <c:pt idx="23">
                  <c:v>4055112</c:v>
                </c:pt>
                <c:pt idx="24">
                  <c:v>4406204</c:v>
                </c:pt>
                <c:pt idx="25">
                  <c:v>4406204</c:v>
                </c:pt>
                <c:pt idx="26">
                  <c:v>4772773</c:v>
                </c:pt>
                <c:pt idx="27">
                  <c:v>4772773</c:v>
                </c:pt>
                <c:pt idx="28">
                  <c:v>5140777</c:v>
                </c:pt>
                <c:pt idx="29">
                  <c:v>5140777</c:v>
                </c:pt>
                <c:pt idx="30">
                  <c:v>5512142</c:v>
                </c:pt>
                <c:pt idx="31">
                  <c:v>5512142</c:v>
                </c:pt>
                <c:pt idx="32">
                  <c:v>5853448</c:v>
                </c:pt>
                <c:pt idx="33">
                  <c:v>5853448</c:v>
                </c:pt>
                <c:pt idx="34">
                  <c:v>6213865</c:v>
                </c:pt>
                <c:pt idx="35">
                  <c:v>6213865</c:v>
                </c:pt>
                <c:pt idx="36">
                  <c:v>6577451</c:v>
                </c:pt>
                <c:pt idx="37">
                  <c:v>6577451</c:v>
                </c:pt>
                <c:pt idx="38">
                  <c:v>6939514</c:v>
                </c:pt>
                <c:pt idx="39">
                  <c:v>6939514</c:v>
                </c:pt>
                <c:pt idx="40">
                  <c:v>7300232</c:v>
                </c:pt>
                <c:pt idx="41">
                  <c:v>7300232</c:v>
                </c:pt>
                <c:pt idx="42">
                  <c:v>7656695</c:v>
                </c:pt>
                <c:pt idx="43">
                  <c:v>7656695</c:v>
                </c:pt>
                <c:pt idx="44">
                  <c:v>8021239</c:v>
                </c:pt>
                <c:pt idx="45">
                  <c:v>8021239</c:v>
                </c:pt>
                <c:pt idx="46">
                  <c:v>8372795</c:v>
                </c:pt>
                <c:pt idx="47">
                  <c:v>8372795</c:v>
                </c:pt>
                <c:pt idx="48">
                  <c:v>8726022</c:v>
                </c:pt>
                <c:pt idx="49">
                  <c:v>8726022</c:v>
                </c:pt>
                <c:pt idx="50">
                  <c:v>9100608</c:v>
                </c:pt>
                <c:pt idx="51">
                  <c:v>9100608</c:v>
                </c:pt>
                <c:pt idx="52">
                  <c:v>9462971</c:v>
                </c:pt>
                <c:pt idx="53">
                  <c:v>9462971</c:v>
                </c:pt>
                <c:pt idx="54">
                  <c:v>9841741</c:v>
                </c:pt>
                <c:pt idx="55">
                  <c:v>9841741</c:v>
                </c:pt>
                <c:pt idx="56">
                  <c:v>10137440</c:v>
                </c:pt>
                <c:pt idx="57">
                  <c:v>10137440</c:v>
                </c:pt>
                <c:pt idx="58">
                  <c:v>10497962</c:v>
                </c:pt>
                <c:pt idx="59">
                  <c:v>10497962</c:v>
                </c:pt>
                <c:pt idx="60">
                  <c:v>10836786</c:v>
                </c:pt>
                <c:pt idx="61">
                  <c:v>10836786</c:v>
                </c:pt>
                <c:pt idx="62">
                  <c:v>11212295</c:v>
                </c:pt>
                <c:pt idx="63">
                  <c:v>11212295</c:v>
                </c:pt>
                <c:pt idx="64">
                  <c:v>11529761</c:v>
                </c:pt>
                <c:pt idx="65">
                  <c:v>11529761</c:v>
                </c:pt>
                <c:pt idx="66">
                  <c:v>11863440</c:v>
                </c:pt>
                <c:pt idx="67">
                  <c:v>11863440</c:v>
                </c:pt>
                <c:pt idx="68">
                  <c:v>12207133</c:v>
                </c:pt>
                <c:pt idx="69">
                  <c:v>12207133</c:v>
                </c:pt>
                <c:pt idx="70">
                  <c:v>12536288</c:v>
                </c:pt>
                <c:pt idx="71">
                  <c:v>12536288</c:v>
                </c:pt>
                <c:pt idx="72">
                  <c:v>12884259</c:v>
                </c:pt>
                <c:pt idx="73">
                  <c:v>12884259</c:v>
                </c:pt>
                <c:pt idx="74">
                  <c:v>13218154</c:v>
                </c:pt>
                <c:pt idx="75">
                  <c:v>13218154</c:v>
                </c:pt>
                <c:pt idx="76">
                  <c:v>13593443</c:v>
                </c:pt>
                <c:pt idx="77">
                  <c:v>13593443</c:v>
                </c:pt>
                <c:pt idx="78">
                  <c:v>13962673</c:v>
                </c:pt>
                <c:pt idx="79">
                  <c:v>13962673</c:v>
                </c:pt>
                <c:pt idx="80">
                  <c:v>14300144</c:v>
                </c:pt>
                <c:pt idx="81">
                  <c:v>14300144</c:v>
                </c:pt>
                <c:pt idx="82">
                  <c:v>14657669</c:v>
                </c:pt>
                <c:pt idx="83">
                  <c:v>14657669</c:v>
                </c:pt>
                <c:pt idx="84">
                  <c:v>15046564</c:v>
                </c:pt>
                <c:pt idx="85">
                  <c:v>15046564</c:v>
                </c:pt>
                <c:pt idx="86">
                  <c:v>15442950</c:v>
                </c:pt>
                <c:pt idx="87">
                  <c:v>15442950</c:v>
                </c:pt>
                <c:pt idx="88">
                  <c:v>15818418</c:v>
                </c:pt>
                <c:pt idx="89">
                  <c:v>15818418</c:v>
                </c:pt>
                <c:pt idx="90">
                  <c:v>16127563</c:v>
                </c:pt>
                <c:pt idx="91">
                  <c:v>16127563</c:v>
                </c:pt>
                <c:pt idx="92">
                  <c:v>16496884</c:v>
                </c:pt>
                <c:pt idx="93">
                  <c:v>16496884</c:v>
                </c:pt>
                <c:pt idx="94">
                  <c:v>16896410</c:v>
                </c:pt>
                <c:pt idx="95">
                  <c:v>16896410</c:v>
                </c:pt>
                <c:pt idx="96">
                  <c:v>17285640</c:v>
                </c:pt>
                <c:pt idx="97">
                  <c:v>17285640</c:v>
                </c:pt>
                <c:pt idx="98">
                  <c:v>17689872</c:v>
                </c:pt>
                <c:pt idx="99">
                  <c:v>17689872</c:v>
                </c:pt>
                <c:pt idx="100">
                  <c:v>17987424</c:v>
                </c:pt>
                <c:pt idx="101">
                  <c:v>17987424</c:v>
                </c:pt>
                <c:pt idx="102">
                  <c:v>18355383</c:v>
                </c:pt>
                <c:pt idx="103">
                  <c:v>18355383</c:v>
                </c:pt>
                <c:pt idx="104">
                  <c:v>18687481</c:v>
                </c:pt>
                <c:pt idx="105">
                  <c:v>18687481</c:v>
                </c:pt>
                <c:pt idx="106">
                  <c:v>19042596</c:v>
                </c:pt>
                <c:pt idx="107">
                  <c:v>19042596</c:v>
                </c:pt>
                <c:pt idx="108">
                  <c:v>19410782</c:v>
                </c:pt>
                <c:pt idx="109">
                  <c:v>19410782</c:v>
                </c:pt>
                <c:pt idx="110">
                  <c:v>19790755</c:v>
                </c:pt>
                <c:pt idx="111">
                  <c:v>19790755</c:v>
                </c:pt>
                <c:pt idx="112">
                  <c:v>20105047</c:v>
                </c:pt>
                <c:pt idx="113">
                  <c:v>20105047</c:v>
                </c:pt>
                <c:pt idx="114">
                  <c:v>20487747</c:v>
                </c:pt>
                <c:pt idx="115">
                  <c:v>20487747</c:v>
                </c:pt>
                <c:pt idx="116">
                  <c:v>20868953</c:v>
                </c:pt>
                <c:pt idx="117">
                  <c:v>20868953</c:v>
                </c:pt>
                <c:pt idx="118">
                  <c:v>21228519</c:v>
                </c:pt>
                <c:pt idx="119">
                  <c:v>21228519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04-4EE9-9ED3-31F659F15480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문서1.xlsx]Summary(Buffer-same)'!$BJ$51:$BJ$170</c:f>
              <c:numCache>
                <c:formatCode>General</c:formatCode>
                <c:ptCount val="120"/>
                <c:pt idx="0">
                  <c:v>2045704</c:v>
                </c:pt>
                <c:pt idx="1">
                  <c:v>2374124</c:v>
                </c:pt>
                <c:pt idx="2">
                  <c:v>2747205</c:v>
                </c:pt>
                <c:pt idx="3">
                  <c:v>3022617</c:v>
                </c:pt>
                <c:pt idx="4">
                  <c:v>3366506</c:v>
                </c:pt>
                <c:pt idx="5">
                  <c:v>3366506</c:v>
                </c:pt>
                <c:pt idx="6">
                  <c:v>3719194</c:v>
                </c:pt>
                <c:pt idx="7">
                  <c:v>3719194</c:v>
                </c:pt>
                <c:pt idx="8">
                  <c:v>4055112</c:v>
                </c:pt>
                <c:pt idx="9">
                  <c:v>4055112</c:v>
                </c:pt>
                <c:pt idx="10">
                  <c:v>4406204</c:v>
                </c:pt>
                <c:pt idx="11">
                  <c:v>4406204</c:v>
                </c:pt>
                <c:pt idx="12">
                  <c:v>4772773</c:v>
                </c:pt>
                <c:pt idx="13">
                  <c:v>4772773</c:v>
                </c:pt>
                <c:pt idx="14">
                  <c:v>5140777</c:v>
                </c:pt>
                <c:pt idx="15">
                  <c:v>5140777</c:v>
                </c:pt>
                <c:pt idx="16">
                  <c:v>5512142</c:v>
                </c:pt>
                <c:pt idx="17">
                  <c:v>5512142</c:v>
                </c:pt>
                <c:pt idx="18">
                  <c:v>5853448</c:v>
                </c:pt>
                <c:pt idx="19">
                  <c:v>5853448</c:v>
                </c:pt>
                <c:pt idx="20">
                  <c:v>6213865</c:v>
                </c:pt>
                <c:pt idx="21">
                  <c:v>6213865</c:v>
                </c:pt>
                <c:pt idx="22">
                  <c:v>6577451</c:v>
                </c:pt>
                <c:pt idx="23">
                  <c:v>6577451</c:v>
                </c:pt>
                <c:pt idx="24">
                  <c:v>6939514</c:v>
                </c:pt>
                <c:pt idx="25">
                  <c:v>6939514</c:v>
                </c:pt>
                <c:pt idx="26">
                  <c:v>7300232</c:v>
                </c:pt>
                <c:pt idx="27">
                  <c:v>7300232</c:v>
                </c:pt>
                <c:pt idx="28">
                  <c:v>7656695</c:v>
                </c:pt>
                <c:pt idx="29">
                  <c:v>7656695</c:v>
                </c:pt>
                <c:pt idx="30">
                  <c:v>8021239</c:v>
                </c:pt>
                <c:pt idx="31">
                  <c:v>8021239</c:v>
                </c:pt>
                <c:pt idx="32">
                  <c:v>8372795</c:v>
                </c:pt>
                <c:pt idx="33">
                  <c:v>8372795</c:v>
                </c:pt>
                <c:pt idx="34">
                  <c:v>8726022</c:v>
                </c:pt>
                <c:pt idx="35">
                  <c:v>8726022</c:v>
                </c:pt>
                <c:pt idx="36">
                  <c:v>9100608</c:v>
                </c:pt>
                <c:pt idx="37">
                  <c:v>9100608</c:v>
                </c:pt>
                <c:pt idx="38">
                  <c:v>9100608</c:v>
                </c:pt>
                <c:pt idx="39">
                  <c:v>9100608</c:v>
                </c:pt>
                <c:pt idx="40">
                  <c:v>9462971</c:v>
                </c:pt>
                <c:pt idx="41">
                  <c:v>9841741</c:v>
                </c:pt>
                <c:pt idx="42">
                  <c:v>10137440</c:v>
                </c:pt>
                <c:pt idx="43">
                  <c:v>10137440</c:v>
                </c:pt>
                <c:pt idx="44">
                  <c:v>10497962</c:v>
                </c:pt>
                <c:pt idx="45">
                  <c:v>10497962</c:v>
                </c:pt>
                <c:pt idx="46">
                  <c:v>10836786</c:v>
                </c:pt>
                <c:pt idx="47">
                  <c:v>10836786</c:v>
                </c:pt>
                <c:pt idx="48">
                  <c:v>11212295</c:v>
                </c:pt>
                <c:pt idx="49">
                  <c:v>11212295</c:v>
                </c:pt>
                <c:pt idx="50">
                  <c:v>11529761</c:v>
                </c:pt>
                <c:pt idx="51">
                  <c:v>11529761</c:v>
                </c:pt>
                <c:pt idx="52">
                  <c:v>11863440</c:v>
                </c:pt>
                <c:pt idx="53">
                  <c:v>11863440</c:v>
                </c:pt>
                <c:pt idx="54">
                  <c:v>12207133</c:v>
                </c:pt>
                <c:pt idx="55">
                  <c:v>12207133</c:v>
                </c:pt>
                <c:pt idx="56">
                  <c:v>12536288</c:v>
                </c:pt>
                <c:pt idx="57">
                  <c:v>12536288</c:v>
                </c:pt>
                <c:pt idx="58">
                  <c:v>12884259</c:v>
                </c:pt>
                <c:pt idx="59">
                  <c:v>12884259</c:v>
                </c:pt>
                <c:pt idx="60">
                  <c:v>12884259</c:v>
                </c:pt>
                <c:pt idx="61">
                  <c:v>12884259</c:v>
                </c:pt>
                <c:pt idx="62">
                  <c:v>13218154</c:v>
                </c:pt>
                <c:pt idx="63">
                  <c:v>13593443</c:v>
                </c:pt>
                <c:pt idx="64">
                  <c:v>13962673</c:v>
                </c:pt>
                <c:pt idx="65">
                  <c:v>13962673</c:v>
                </c:pt>
                <c:pt idx="66">
                  <c:v>14300144</c:v>
                </c:pt>
                <c:pt idx="67">
                  <c:v>14300144</c:v>
                </c:pt>
                <c:pt idx="68">
                  <c:v>14657669</c:v>
                </c:pt>
                <c:pt idx="69">
                  <c:v>14657669</c:v>
                </c:pt>
                <c:pt idx="70">
                  <c:v>15046564</c:v>
                </c:pt>
                <c:pt idx="71">
                  <c:v>15046564</c:v>
                </c:pt>
                <c:pt idx="72">
                  <c:v>15442950</c:v>
                </c:pt>
                <c:pt idx="73">
                  <c:v>15442950</c:v>
                </c:pt>
                <c:pt idx="74">
                  <c:v>15818418</c:v>
                </c:pt>
                <c:pt idx="75">
                  <c:v>15818418</c:v>
                </c:pt>
                <c:pt idx="76">
                  <c:v>16127563</c:v>
                </c:pt>
                <c:pt idx="77">
                  <c:v>16127563</c:v>
                </c:pt>
                <c:pt idx="78">
                  <c:v>16496884</c:v>
                </c:pt>
                <c:pt idx="79">
                  <c:v>16496884</c:v>
                </c:pt>
                <c:pt idx="80">
                  <c:v>16496884</c:v>
                </c:pt>
                <c:pt idx="81">
                  <c:v>16496884</c:v>
                </c:pt>
                <c:pt idx="82">
                  <c:v>16896410</c:v>
                </c:pt>
                <c:pt idx="83">
                  <c:v>17285640</c:v>
                </c:pt>
                <c:pt idx="84">
                  <c:v>17689872</c:v>
                </c:pt>
                <c:pt idx="85">
                  <c:v>17689872</c:v>
                </c:pt>
                <c:pt idx="86">
                  <c:v>17987424</c:v>
                </c:pt>
                <c:pt idx="87">
                  <c:v>17987424</c:v>
                </c:pt>
                <c:pt idx="88">
                  <c:v>18355383</c:v>
                </c:pt>
                <c:pt idx="89">
                  <c:v>18355383</c:v>
                </c:pt>
                <c:pt idx="90">
                  <c:v>18687481</c:v>
                </c:pt>
                <c:pt idx="91">
                  <c:v>18687481</c:v>
                </c:pt>
                <c:pt idx="92">
                  <c:v>19042596</c:v>
                </c:pt>
                <c:pt idx="93">
                  <c:v>19042596</c:v>
                </c:pt>
                <c:pt idx="94">
                  <c:v>19410782</c:v>
                </c:pt>
                <c:pt idx="95">
                  <c:v>19410782</c:v>
                </c:pt>
                <c:pt idx="96">
                  <c:v>19790755</c:v>
                </c:pt>
                <c:pt idx="97">
                  <c:v>19790755</c:v>
                </c:pt>
                <c:pt idx="98">
                  <c:v>20105047</c:v>
                </c:pt>
                <c:pt idx="99">
                  <c:v>20105047</c:v>
                </c:pt>
                <c:pt idx="100">
                  <c:v>20487747</c:v>
                </c:pt>
                <c:pt idx="101">
                  <c:v>20487747</c:v>
                </c:pt>
                <c:pt idx="102">
                  <c:v>20868953</c:v>
                </c:pt>
                <c:pt idx="103">
                  <c:v>20868953</c:v>
                </c:pt>
                <c:pt idx="104">
                  <c:v>21228519</c:v>
                </c:pt>
                <c:pt idx="105">
                  <c:v>21228519</c:v>
                </c:pt>
                <c:pt idx="106">
                  <c:v>21579456</c:v>
                </c:pt>
                <c:pt idx="107">
                  <c:v>21579456</c:v>
                </c:pt>
                <c:pt idx="108">
                  <c:v>21944103</c:v>
                </c:pt>
                <c:pt idx="109">
                  <c:v>21944103</c:v>
                </c:pt>
                <c:pt idx="110">
                  <c:v>22291508</c:v>
                </c:pt>
                <c:pt idx="111">
                  <c:v>22291508</c:v>
                </c:pt>
                <c:pt idx="112">
                  <c:v>22644430</c:v>
                </c:pt>
                <c:pt idx="113">
                  <c:v>22644430</c:v>
                </c:pt>
                <c:pt idx="114">
                  <c:v>23002151</c:v>
                </c:pt>
                <c:pt idx="115">
                  <c:v>23002151</c:v>
                </c:pt>
                <c:pt idx="116">
                  <c:v>23401103</c:v>
                </c:pt>
                <c:pt idx="117">
                  <c:v>23401103</c:v>
                </c:pt>
                <c:pt idx="118">
                  <c:v>23798487</c:v>
                </c:pt>
                <c:pt idx="119">
                  <c:v>23798487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04-4EE9-9ED3-31F659F15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3936"/>
        <c:axId val="388052608"/>
      </c:lineChart>
      <c:catAx>
        <c:axId val="339623936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52608"/>
        <c:crosses val="autoZero"/>
        <c:auto val="1"/>
        <c:lblAlgn val="ctr"/>
        <c:lblOffset val="100"/>
        <c:tickLblSkip val="10"/>
        <c:noMultiLvlLbl val="0"/>
      </c:catAx>
      <c:valAx>
        <c:axId val="388052608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393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문서1.xlsx]Summary(Buffer-same)'!$BG$51:$BG$170</c:f>
              <c:numCache>
                <c:formatCode>General</c:formatCode>
                <c:ptCount val="120"/>
                <c:pt idx="0">
                  <c:v>264855</c:v>
                </c:pt>
                <c:pt idx="1">
                  <c:v>264855</c:v>
                </c:pt>
                <c:pt idx="2">
                  <c:v>705264</c:v>
                </c:pt>
                <c:pt idx="3">
                  <c:v>705264</c:v>
                </c:pt>
                <c:pt idx="4">
                  <c:v>1035605</c:v>
                </c:pt>
                <c:pt idx="5">
                  <c:v>1035605</c:v>
                </c:pt>
                <c:pt idx="6">
                  <c:v>1361562</c:v>
                </c:pt>
                <c:pt idx="7">
                  <c:v>1361562</c:v>
                </c:pt>
                <c:pt idx="8">
                  <c:v>1708216</c:v>
                </c:pt>
                <c:pt idx="9">
                  <c:v>1708216</c:v>
                </c:pt>
                <c:pt idx="10">
                  <c:v>2043168</c:v>
                </c:pt>
                <c:pt idx="11">
                  <c:v>2043168</c:v>
                </c:pt>
                <c:pt idx="12">
                  <c:v>2371588</c:v>
                </c:pt>
                <c:pt idx="13">
                  <c:v>2371588</c:v>
                </c:pt>
                <c:pt idx="14">
                  <c:v>2744669</c:v>
                </c:pt>
                <c:pt idx="15">
                  <c:v>2744669</c:v>
                </c:pt>
                <c:pt idx="16">
                  <c:v>3051906</c:v>
                </c:pt>
                <c:pt idx="17">
                  <c:v>3051906</c:v>
                </c:pt>
                <c:pt idx="18">
                  <c:v>3436284</c:v>
                </c:pt>
                <c:pt idx="19">
                  <c:v>3436284</c:v>
                </c:pt>
                <c:pt idx="20">
                  <c:v>3788972</c:v>
                </c:pt>
                <c:pt idx="21">
                  <c:v>3788972</c:v>
                </c:pt>
                <c:pt idx="22">
                  <c:v>4124890</c:v>
                </c:pt>
                <c:pt idx="23">
                  <c:v>4124890</c:v>
                </c:pt>
                <c:pt idx="24">
                  <c:v>4475982</c:v>
                </c:pt>
                <c:pt idx="25">
                  <c:v>4475982</c:v>
                </c:pt>
                <c:pt idx="26">
                  <c:v>4794444</c:v>
                </c:pt>
                <c:pt idx="27">
                  <c:v>4794444</c:v>
                </c:pt>
                <c:pt idx="28">
                  <c:v>5162448</c:v>
                </c:pt>
                <c:pt idx="29">
                  <c:v>5162448</c:v>
                </c:pt>
                <c:pt idx="30">
                  <c:v>5533813</c:v>
                </c:pt>
                <c:pt idx="31">
                  <c:v>5533813</c:v>
                </c:pt>
                <c:pt idx="32">
                  <c:v>5875119</c:v>
                </c:pt>
                <c:pt idx="33">
                  <c:v>5875119</c:v>
                </c:pt>
                <c:pt idx="34">
                  <c:v>6235536</c:v>
                </c:pt>
                <c:pt idx="35">
                  <c:v>6235536</c:v>
                </c:pt>
                <c:pt idx="36">
                  <c:v>6599122</c:v>
                </c:pt>
                <c:pt idx="37">
                  <c:v>6599122</c:v>
                </c:pt>
                <c:pt idx="38">
                  <c:v>6961185</c:v>
                </c:pt>
                <c:pt idx="39">
                  <c:v>6961185</c:v>
                </c:pt>
                <c:pt idx="40">
                  <c:v>7321903</c:v>
                </c:pt>
                <c:pt idx="41">
                  <c:v>7321903</c:v>
                </c:pt>
                <c:pt idx="42">
                  <c:v>7678366</c:v>
                </c:pt>
                <c:pt idx="43">
                  <c:v>7678366</c:v>
                </c:pt>
                <c:pt idx="44">
                  <c:v>8042910</c:v>
                </c:pt>
                <c:pt idx="45">
                  <c:v>8042910</c:v>
                </c:pt>
                <c:pt idx="46">
                  <c:v>8394466</c:v>
                </c:pt>
                <c:pt idx="47">
                  <c:v>8394466</c:v>
                </c:pt>
                <c:pt idx="48">
                  <c:v>8747693</c:v>
                </c:pt>
                <c:pt idx="49">
                  <c:v>8747693</c:v>
                </c:pt>
                <c:pt idx="50">
                  <c:v>9122279</c:v>
                </c:pt>
                <c:pt idx="51">
                  <c:v>9122279</c:v>
                </c:pt>
                <c:pt idx="52">
                  <c:v>9484642</c:v>
                </c:pt>
                <c:pt idx="53">
                  <c:v>9484642</c:v>
                </c:pt>
                <c:pt idx="54">
                  <c:v>9863412</c:v>
                </c:pt>
                <c:pt idx="55">
                  <c:v>9863412</c:v>
                </c:pt>
                <c:pt idx="56">
                  <c:v>10196958</c:v>
                </c:pt>
                <c:pt idx="57">
                  <c:v>10196958</c:v>
                </c:pt>
                <c:pt idx="58">
                  <c:v>10599094</c:v>
                </c:pt>
                <c:pt idx="59">
                  <c:v>10599094</c:v>
                </c:pt>
                <c:pt idx="60">
                  <c:v>10937918</c:v>
                </c:pt>
                <c:pt idx="61">
                  <c:v>10937918</c:v>
                </c:pt>
                <c:pt idx="62">
                  <c:v>11313427</c:v>
                </c:pt>
                <c:pt idx="63">
                  <c:v>11313427</c:v>
                </c:pt>
                <c:pt idx="64">
                  <c:v>11630893</c:v>
                </c:pt>
                <c:pt idx="65">
                  <c:v>11630893</c:v>
                </c:pt>
                <c:pt idx="66">
                  <c:v>11964572</c:v>
                </c:pt>
                <c:pt idx="67">
                  <c:v>11964572</c:v>
                </c:pt>
                <c:pt idx="68">
                  <c:v>12308265</c:v>
                </c:pt>
                <c:pt idx="69">
                  <c:v>12308265</c:v>
                </c:pt>
                <c:pt idx="70">
                  <c:v>12637420</c:v>
                </c:pt>
                <c:pt idx="71">
                  <c:v>12637420</c:v>
                </c:pt>
                <c:pt idx="72">
                  <c:v>12985391</c:v>
                </c:pt>
                <c:pt idx="73">
                  <c:v>12985391</c:v>
                </c:pt>
                <c:pt idx="74">
                  <c:v>13319286</c:v>
                </c:pt>
                <c:pt idx="75">
                  <c:v>13319286</c:v>
                </c:pt>
                <c:pt idx="76">
                  <c:v>13694575</c:v>
                </c:pt>
                <c:pt idx="77">
                  <c:v>13694575</c:v>
                </c:pt>
                <c:pt idx="78">
                  <c:v>14063805</c:v>
                </c:pt>
                <c:pt idx="79">
                  <c:v>14063805</c:v>
                </c:pt>
                <c:pt idx="80">
                  <c:v>14401276</c:v>
                </c:pt>
                <c:pt idx="81">
                  <c:v>14401276</c:v>
                </c:pt>
                <c:pt idx="82">
                  <c:v>14758801</c:v>
                </c:pt>
                <c:pt idx="83">
                  <c:v>14758801</c:v>
                </c:pt>
                <c:pt idx="84">
                  <c:v>15147696</c:v>
                </c:pt>
                <c:pt idx="85">
                  <c:v>15147696</c:v>
                </c:pt>
                <c:pt idx="86">
                  <c:v>15544082</c:v>
                </c:pt>
                <c:pt idx="87">
                  <c:v>15544082</c:v>
                </c:pt>
                <c:pt idx="88">
                  <c:v>15919550</c:v>
                </c:pt>
                <c:pt idx="89">
                  <c:v>15919550</c:v>
                </c:pt>
                <c:pt idx="90">
                  <c:v>16228695</c:v>
                </c:pt>
                <c:pt idx="91">
                  <c:v>16228695</c:v>
                </c:pt>
                <c:pt idx="92">
                  <c:v>16598016</c:v>
                </c:pt>
                <c:pt idx="93">
                  <c:v>16598016</c:v>
                </c:pt>
                <c:pt idx="94">
                  <c:v>16997542</c:v>
                </c:pt>
                <c:pt idx="95">
                  <c:v>16997542</c:v>
                </c:pt>
                <c:pt idx="96">
                  <c:v>17386772</c:v>
                </c:pt>
                <c:pt idx="97">
                  <c:v>17386772</c:v>
                </c:pt>
                <c:pt idx="98">
                  <c:v>17791004</c:v>
                </c:pt>
                <c:pt idx="99">
                  <c:v>17791004</c:v>
                </c:pt>
                <c:pt idx="100">
                  <c:v>18088556</c:v>
                </c:pt>
                <c:pt idx="101">
                  <c:v>18088556</c:v>
                </c:pt>
                <c:pt idx="102">
                  <c:v>18456515</c:v>
                </c:pt>
                <c:pt idx="103">
                  <c:v>18456515</c:v>
                </c:pt>
                <c:pt idx="104">
                  <c:v>18759374</c:v>
                </c:pt>
                <c:pt idx="105">
                  <c:v>18759374</c:v>
                </c:pt>
                <c:pt idx="106">
                  <c:v>19070634</c:v>
                </c:pt>
                <c:pt idx="107">
                  <c:v>19070634</c:v>
                </c:pt>
                <c:pt idx="108">
                  <c:v>19438820</c:v>
                </c:pt>
                <c:pt idx="109">
                  <c:v>19438820</c:v>
                </c:pt>
                <c:pt idx="110">
                  <c:v>19818793</c:v>
                </c:pt>
                <c:pt idx="111">
                  <c:v>19818793</c:v>
                </c:pt>
                <c:pt idx="112">
                  <c:v>20179158</c:v>
                </c:pt>
                <c:pt idx="113">
                  <c:v>20179158</c:v>
                </c:pt>
                <c:pt idx="114">
                  <c:v>20615505</c:v>
                </c:pt>
                <c:pt idx="115">
                  <c:v>20615505</c:v>
                </c:pt>
                <c:pt idx="116">
                  <c:v>20996711</c:v>
                </c:pt>
                <c:pt idx="117">
                  <c:v>20996711</c:v>
                </c:pt>
                <c:pt idx="118">
                  <c:v>21356277</c:v>
                </c:pt>
                <c:pt idx="119">
                  <c:v>21356277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8D-45AD-91FE-F4D4DD407FB4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문서1.xlsx]Summary(Buffer-same)'!$BH$51:$BH$170</c:f>
              <c:numCache>
                <c:formatCode>General</c:formatCode>
                <c:ptCount val="120"/>
                <c:pt idx="0">
                  <c:v>2043168</c:v>
                </c:pt>
                <c:pt idx="1">
                  <c:v>2043168</c:v>
                </c:pt>
                <c:pt idx="2">
                  <c:v>2371588</c:v>
                </c:pt>
                <c:pt idx="3">
                  <c:v>2371588</c:v>
                </c:pt>
                <c:pt idx="4">
                  <c:v>2744669</c:v>
                </c:pt>
                <c:pt idx="5">
                  <c:v>2744669</c:v>
                </c:pt>
                <c:pt idx="6">
                  <c:v>3051906</c:v>
                </c:pt>
                <c:pt idx="7">
                  <c:v>3051906</c:v>
                </c:pt>
                <c:pt idx="8">
                  <c:v>3436284</c:v>
                </c:pt>
                <c:pt idx="9">
                  <c:v>3436284</c:v>
                </c:pt>
                <c:pt idx="10">
                  <c:v>3788972</c:v>
                </c:pt>
                <c:pt idx="11">
                  <c:v>3788972</c:v>
                </c:pt>
                <c:pt idx="12">
                  <c:v>4124890</c:v>
                </c:pt>
                <c:pt idx="13">
                  <c:v>4124890</c:v>
                </c:pt>
                <c:pt idx="14">
                  <c:v>4475982</c:v>
                </c:pt>
                <c:pt idx="15">
                  <c:v>4475982</c:v>
                </c:pt>
                <c:pt idx="16">
                  <c:v>4794444</c:v>
                </c:pt>
                <c:pt idx="17">
                  <c:v>4794444</c:v>
                </c:pt>
                <c:pt idx="18">
                  <c:v>5162448</c:v>
                </c:pt>
                <c:pt idx="19">
                  <c:v>5162448</c:v>
                </c:pt>
                <c:pt idx="20">
                  <c:v>5533813</c:v>
                </c:pt>
                <c:pt idx="21">
                  <c:v>5533813</c:v>
                </c:pt>
                <c:pt idx="22">
                  <c:v>5875119</c:v>
                </c:pt>
                <c:pt idx="23">
                  <c:v>5875119</c:v>
                </c:pt>
                <c:pt idx="24">
                  <c:v>6235536</c:v>
                </c:pt>
                <c:pt idx="25">
                  <c:v>6235536</c:v>
                </c:pt>
                <c:pt idx="26">
                  <c:v>6599122</c:v>
                </c:pt>
                <c:pt idx="27">
                  <c:v>6599122</c:v>
                </c:pt>
                <c:pt idx="28">
                  <c:v>6961185</c:v>
                </c:pt>
                <c:pt idx="29">
                  <c:v>6961185</c:v>
                </c:pt>
                <c:pt idx="30">
                  <c:v>7321903</c:v>
                </c:pt>
                <c:pt idx="31">
                  <c:v>7321903</c:v>
                </c:pt>
                <c:pt idx="32">
                  <c:v>7678366</c:v>
                </c:pt>
                <c:pt idx="33">
                  <c:v>7678366</c:v>
                </c:pt>
                <c:pt idx="34">
                  <c:v>8042910</c:v>
                </c:pt>
                <c:pt idx="35">
                  <c:v>8042910</c:v>
                </c:pt>
                <c:pt idx="36">
                  <c:v>8394466</c:v>
                </c:pt>
                <c:pt idx="37">
                  <c:v>8394466</c:v>
                </c:pt>
                <c:pt idx="38">
                  <c:v>8747693</c:v>
                </c:pt>
                <c:pt idx="39">
                  <c:v>8747693</c:v>
                </c:pt>
                <c:pt idx="40">
                  <c:v>9122279</c:v>
                </c:pt>
                <c:pt idx="41">
                  <c:v>9122279</c:v>
                </c:pt>
                <c:pt idx="42">
                  <c:v>9484642</c:v>
                </c:pt>
                <c:pt idx="43">
                  <c:v>9484642</c:v>
                </c:pt>
                <c:pt idx="44">
                  <c:v>9863412</c:v>
                </c:pt>
                <c:pt idx="45">
                  <c:v>9863412</c:v>
                </c:pt>
                <c:pt idx="46">
                  <c:v>10196958</c:v>
                </c:pt>
                <c:pt idx="47">
                  <c:v>10196958</c:v>
                </c:pt>
                <c:pt idx="48">
                  <c:v>10599094</c:v>
                </c:pt>
                <c:pt idx="49">
                  <c:v>10599094</c:v>
                </c:pt>
                <c:pt idx="50">
                  <c:v>10937918</c:v>
                </c:pt>
                <c:pt idx="51">
                  <c:v>10937918</c:v>
                </c:pt>
                <c:pt idx="52">
                  <c:v>11313427</c:v>
                </c:pt>
                <c:pt idx="53">
                  <c:v>11313427</c:v>
                </c:pt>
                <c:pt idx="54">
                  <c:v>11630893</c:v>
                </c:pt>
                <c:pt idx="55">
                  <c:v>11630893</c:v>
                </c:pt>
                <c:pt idx="56">
                  <c:v>11964572</c:v>
                </c:pt>
                <c:pt idx="57">
                  <c:v>11964572</c:v>
                </c:pt>
                <c:pt idx="58">
                  <c:v>12308265</c:v>
                </c:pt>
                <c:pt idx="59">
                  <c:v>12308265</c:v>
                </c:pt>
                <c:pt idx="60">
                  <c:v>12637420</c:v>
                </c:pt>
                <c:pt idx="61">
                  <c:v>12637420</c:v>
                </c:pt>
                <c:pt idx="62">
                  <c:v>12985391</c:v>
                </c:pt>
                <c:pt idx="63">
                  <c:v>12985391</c:v>
                </c:pt>
                <c:pt idx="64">
                  <c:v>13319286</c:v>
                </c:pt>
                <c:pt idx="65">
                  <c:v>13319286</c:v>
                </c:pt>
                <c:pt idx="66">
                  <c:v>13694575</c:v>
                </c:pt>
                <c:pt idx="67">
                  <c:v>13694575</c:v>
                </c:pt>
                <c:pt idx="68">
                  <c:v>14063805</c:v>
                </c:pt>
                <c:pt idx="69">
                  <c:v>14063805</c:v>
                </c:pt>
                <c:pt idx="70">
                  <c:v>14401276</c:v>
                </c:pt>
                <c:pt idx="71">
                  <c:v>14401276</c:v>
                </c:pt>
                <c:pt idx="72">
                  <c:v>14758801</c:v>
                </c:pt>
                <c:pt idx="73">
                  <c:v>14758801</c:v>
                </c:pt>
                <c:pt idx="74">
                  <c:v>15147696</c:v>
                </c:pt>
                <c:pt idx="75">
                  <c:v>15147696</c:v>
                </c:pt>
                <c:pt idx="76">
                  <c:v>15544082</c:v>
                </c:pt>
                <c:pt idx="77">
                  <c:v>15544082</c:v>
                </c:pt>
                <c:pt idx="78">
                  <c:v>15919550</c:v>
                </c:pt>
                <c:pt idx="79">
                  <c:v>15919550</c:v>
                </c:pt>
                <c:pt idx="80">
                  <c:v>16228695</c:v>
                </c:pt>
                <c:pt idx="81">
                  <c:v>16228695</c:v>
                </c:pt>
                <c:pt idx="82">
                  <c:v>16598016</c:v>
                </c:pt>
                <c:pt idx="83">
                  <c:v>16598016</c:v>
                </c:pt>
                <c:pt idx="84">
                  <c:v>16997542</c:v>
                </c:pt>
                <c:pt idx="85">
                  <c:v>16997542</c:v>
                </c:pt>
                <c:pt idx="86">
                  <c:v>17386772</c:v>
                </c:pt>
                <c:pt idx="87">
                  <c:v>17386772</c:v>
                </c:pt>
                <c:pt idx="88">
                  <c:v>17791004</c:v>
                </c:pt>
                <c:pt idx="89">
                  <c:v>17791004</c:v>
                </c:pt>
                <c:pt idx="90">
                  <c:v>18088556</c:v>
                </c:pt>
                <c:pt idx="91">
                  <c:v>18088556</c:v>
                </c:pt>
                <c:pt idx="92">
                  <c:v>18456515</c:v>
                </c:pt>
                <c:pt idx="93">
                  <c:v>18456515</c:v>
                </c:pt>
                <c:pt idx="94">
                  <c:v>18759374</c:v>
                </c:pt>
                <c:pt idx="95">
                  <c:v>18759374</c:v>
                </c:pt>
                <c:pt idx="96">
                  <c:v>19070634</c:v>
                </c:pt>
                <c:pt idx="97">
                  <c:v>19070634</c:v>
                </c:pt>
                <c:pt idx="98">
                  <c:v>19438820</c:v>
                </c:pt>
                <c:pt idx="99">
                  <c:v>19438820</c:v>
                </c:pt>
                <c:pt idx="100">
                  <c:v>19818793</c:v>
                </c:pt>
                <c:pt idx="101">
                  <c:v>19818793</c:v>
                </c:pt>
                <c:pt idx="102">
                  <c:v>20179158</c:v>
                </c:pt>
                <c:pt idx="103">
                  <c:v>20179158</c:v>
                </c:pt>
                <c:pt idx="104">
                  <c:v>20615505</c:v>
                </c:pt>
                <c:pt idx="105">
                  <c:v>20615505</c:v>
                </c:pt>
                <c:pt idx="106">
                  <c:v>20996711</c:v>
                </c:pt>
                <c:pt idx="107">
                  <c:v>20996711</c:v>
                </c:pt>
                <c:pt idx="108">
                  <c:v>21356277</c:v>
                </c:pt>
                <c:pt idx="109">
                  <c:v>21356277</c:v>
                </c:pt>
                <c:pt idx="110">
                  <c:v>21707214</c:v>
                </c:pt>
                <c:pt idx="111">
                  <c:v>21707214</c:v>
                </c:pt>
                <c:pt idx="112">
                  <c:v>22071861</c:v>
                </c:pt>
                <c:pt idx="113">
                  <c:v>22071861</c:v>
                </c:pt>
                <c:pt idx="114">
                  <c:v>22419266</c:v>
                </c:pt>
                <c:pt idx="115">
                  <c:v>22419266</c:v>
                </c:pt>
                <c:pt idx="116">
                  <c:v>22772188</c:v>
                </c:pt>
                <c:pt idx="117">
                  <c:v>22772188</c:v>
                </c:pt>
                <c:pt idx="118">
                  <c:v>23129909</c:v>
                </c:pt>
                <c:pt idx="119">
                  <c:v>23129909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8D-45AD-91FE-F4D4DD407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6496"/>
        <c:axId val="392184960"/>
      </c:lineChart>
      <c:catAx>
        <c:axId val="3396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92184960"/>
        <c:crosses val="autoZero"/>
        <c:auto val="1"/>
        <c:lblAlgn val="ctr"/>
        <c:lblOffset val="100"/>
        <c:tickLblSkip val="10"/>
        <c:noMultiLvlLbl val="0"/>
      </c:catAx>
      <c:valAx>
        <c:axId val="392184960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6496"/>
        <c:crosses val="autoZero"/>
        <c:crossBetween val="between"/>
        <c:majorUnit val="10000000"/>
        <c:dispUnits>
          <c:custUnit val="1000000"/>
        </c:dispUnits>
      </c:valAx>
      <c:spPr>
        <a:noFill/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문서1.xlsx]Summary(Buffer-same)'!$BE$51:$BE$170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1914312</c:v>
                </c:pt>
                <c:pt idx="11">
                  <c:v>1914312</c:v>
                </c:pt>
                <c:pt idx="12">
                  <c:v>2242732</c:v>
                </c:pt>
                <c:pt idx="13">
                  <c:v>2242732</c:v>
                </c:pt>
                <c:pt idx="14">
                  <c:v>2615813</c:v>
                </c:pt>
                <c:pt idx="15">
                  <c:v>2615813</c:v>
                </c:pt>
                <c:pt idx="16">
                  <c:v>2891225</c:v>
                </c:pt>
                <c:pt idx="17">
                  <c:v>2891225</c:v>
                </c:pt>
                <c:pt idx="18">
                  <c:v>3235114</c:v>
                </c:pt>
                <c:pt idx="19">
                  <c:v>3235114</c:v>
                </c:pt>
                <c:pt idx="20">
                  <c:v>3587802</c:v>
                </c:pt>
                <c:pt idx="21">
                  <c:v>3587802</c:v>
                </c:pt>
                <c:pt idx="22">
                  <c:v>3923720</c:v>
                </c:pt>
                <c:pt idx="23">
                  <c:v>3923720</c:v>
                </c:pt>
                <c:pt idx="24">
                  <c:v>4274812</c:v>
                </c:pt>
                <c:pt idx="25">
                  <c:v>4274812</c:v>
                </c:pt>
                <c:pt idx="26">
                  <c:v>4641381</c:v>
                </c:pt>
                <c:pt idx="27">
                  <c:v>4641381</c:v>
                </c:pt>
                <c:pt idx="28">
                  <c:v>5009385</c:v>
                </c:pt>
                <c:pt idx="29">
                  <c:v>5009385</c:v>
                </c:pt>
                <c:pt idx="30">
                  <c:v>5380750</c:v>
                </c:pt>
                <c:pt idx="31">
                  <c:v>5380750</c:v>
                </c:pt>
                <c:pt idx="32">
                  <c:v>5722056</c:v>
                </c:pt>
                <c:pt idx="33">
                  <c:v>5722056</c:v>
                </c:pt>
                <c:pt idx="34">
                  <c:v>6082473</c:v>
                </c:pt>
                <c:pt idx="35">
                  <c:v>6082473</c:v>
                </c:pt>
                <c:pt idx="36">
                  <c:v>6446059</c:v>
                </c:pt>
                <c:pt idx="37">
                  <c:v>6446059</c:v>
                </c:pt>
                <c:pt idx="38">
                  <c:v>6808122</c:v>
                </c:pt>
                <c:pt idx="39">
                  <c:v>6808122</c:v>
                </c:pt>
                <c:pt idx="40">
                  <c:v>7168840</c:v>
                </c:pt>
                <c:pt idx="41">
                  <c:v>7168840</c:v>
                </c:pt>
                <c:pt idx="42">
                  <c:v>7525303</c:v>
                </c:pt>
                <c:pt idx="43">
                  <c:v>7525303</c:v>
                </c:pt>
                <c:pt idx="44">
                  <c:v>7889847</c:v>
                </c:pt>
                <c:pt idx="45">
                  <c:v>7889847</c:v>
                </c:pt>
                <c:pt idx="46">
                  <c:v>8241403</c:v>
                </c:pt>
                <c:pt idx="47">
                  <c:v>8241403</c:v>
                </c:pt>
                <c:pt idx="48">
                  <c:v>8594630</c:v>
                </c:pt>
                <c:pt idx="49">
                  <c:v>8594630</c:v>
                </c:pt>
                <c:pt idx="50">
                  <c:v>8969216</c:v>
                </c:pt>
                <c:pt idx="51">
                  <c:v>8969216</c:v>
                </c:pt>
                <c:pt idx="52">
                  <c:v>9331579</c:v>
                </c:pt>
                <c:pt idx="53">
                  <c:v>9331579</c:v>
                </c:pt>
                <c:pt idx="54">
                  <c:v>9710349</c:v>
                </c:pt>
                <c:pt idx="55">
                  <c:v>9710349</c:v>
                </c:pt>
                <c:pt idx="56">
                  <c:v>10006048</c:v>
                </c:pt>
                <c:pt idx="57">
                  <c:v>10006048</c:v>
                </c:pt>
                <c:pt idx="58">
                  <c:v>10366570</c:v>
                </c:pt>
                <c:pt idx="59">
                  <c:v>10366570</c:v>
                </c:pt>
                <c:pt idx="60">
                  <c:v>10705394</c:v>
                </c:pt>
                <c:pt idx="61">
                  <c:v>10705394</c:v>
                </c:pt>
                <c:pt idx="62">
                  <c:v>11080903</c:v>
                </c:pt>
                <c:pt idx="63">
                  <c:v>11080903</c:v>
                </c:pt>
                <c:pt idx="64">
                  <c:v>11398369</c:v>
                </c:pt>
                <c:pt idx="65">
                  <c:v>11398369</c:v>
                </c:pt>
                <c:pt idx="66">
                  <c:v>11732048</c:v>
                </c:pt>
                <c:pt idx="67">
                  <c:v>11732048</c:v>
                </c:pt>
                <c:pt idx="68">
                  <c:v>12075741</c:v>
                </c:pt>
                <c:pt idx="69">
                  <c:v>12075741</c:v>
                </c:pt>
                <c:pt idx="70">
                  <c:v>12404896</c:v>
                </c:pt>
                <c:pt idx="71">
                  <c:v>12404896</c:v>
                </c:pt>
                <c:pt idx="72">
                  <c:v>12752867</c:v>
                </c:pt>
                <c:pt idx="73">
                  <c:v>12752867</c:v>
                </c:pt>
                <c:pt idx="74">
                  <c:v>13086762</c:v>
                </c:pt>
                <c:pt idx="75">
                  <c:v>13086762</c:v>
                </c:pt>
                <c:pt idx="76">
                  <c:v>13462051</c:v>
                </c:pt>
                <c:pt idx="77">
                  <c:v>13462051</c:v>
                </c:pt>
                <c:pt idx="78">
                  <c:v>13831281</c:v>
                </c:pt>
                <c:pt idx="79">
                  <c:v>13831281</c:v>
                </c:pt>
                <c:pt idx="80">
                  <c:v>14168752</c:v>
                </c:pt>
                <c:pt idx="81">
                  <c:v>14168752</c:v>
                </c:pt>
                <c:pt idx="82">
                  <c:v>14526277</c:v>
                </c:pt>
                <c:pt idx="83">
                  <c:v>14526277</c:v>
                </c:pt>
                <c:pt idx="84">
                  <c:v>14915172</c:v>
                </c:pt>
                <c:pt idx="85">
                  <c:v>14915172</c:v>
                </c:pt>
                <c:pt idx="86">
                  <c:v>15311558</c:v>
                </c:pt>
                <c:pt idx="87">
                  <c:v>15311558</c:v>
                </c:pt>
                <c:pt idx="88">
                  <c:v>15687026</c:v>
                </c:pt>
                <c:pt idx="89">
                  <c:v>15687026</c:v>
                </c:pt>
                <c:pt idx="90">
                  <c:v>15996171</c:v>
                </c:pt>
                <c:pt idx="91">
                  <c:v>15996171</c:v>
                </c:pt>
                <c:pt idx="92">
                  <c:v>16365492</c:v>
                </c:pt>
                <c:pt idx="93">
                  <c:v>16365492</c:v>
                </c:pt>
                <c:pt idx="94">
                  <c:v>16765018</c:v>
                </c:pt>
                <c:pt idx="95">
                  <c:v>16765018</c:v>
                </c:pt>
                <c:pt idx="96">
                  <c:v>17154248</c:v>
                </c:pt>
                <c:pt idx="97">
                  <c:v>17154248</c:v>
                </c:pt>
                <c:pt idx="98">
                  <c:v>17558480</c:v>
                </c:pt>
                <c:pt idx="99">
                  <c:v>17558480</c:v>
                </c:pt>
                <c:pt idx="100">
                  <c:v>17856032</c:v>
                </c:pt>
                <c:pt idx="101">
                  <c:v>17856032</c:v>
                </c:pt>
                <c:pt idx="102">
                  <c:v>18223991</c:v>
                </c:pt>
                <c:pt idx="103">
                  <c:v>18223991</c:v>
                </c:pt>
                <c:pt idx="104">
                  <c:v>18526850</c:v>
                </c:pt>
                <c:pt idx="105">
                  <c:v>18526850</c:v>
                </c:pt>
                <c:pt idx="106">
                  <c:v>18931452</c:v>
                </c:pt>
                <c:pt idx="107">
                  <c:v>18931452</c:v>
                </c:pt>
                <c:pt idx="108">
                  <c:v>19299638</c:v>
                </c:pt>
                <c:pt idx="109">
                  <c:v>19299638</c:v>
                </c:pt>
                <c:pt idx="110">
                  <c:v>19679611</c:v>
                </c:pt>
                <c:pt idx="111">
                  <c:v>19679611</c:v>
                </c:pt>
                <c:pt idx="112">
                  <c:v>20082314</c:v>
                </c:pt>
                <c:pt idx="113">
                  <c:v>20082314</c:v>
                </c:pt>
                <c:pt idx="114">
                  <c:v>20417955</c:v>
                </c:pt>
                <c:pt idx="115">
                  <c:v>20417955</c:v>
                </c:pt>
                <c:pt idx="116">
                  <c:v>20799161</c:v>
                </c:pt>
                <c:pt idx="117">
                  <c:v>20799161</c:v>
                </c:pt>
                <c:pt idx="118">
                  <c:v>21158727</c:v>
                </c:pt>
                <c:pt idx="119">
                  <c:v>21158727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4-4510-9640-C5E7FAFFDD0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문서1.xlsx]Summary(Buffer-same)'!$BF$51:$BF$170</c:f>
              <c:numCache>
                <c:formatCode>General</c:formatCode>
                <c:ptCount val="120"/>
                <c:pt idx="0">
                  <c:v>1914312</c:v>
                </c:pt>
                <c:pt idx="1">
                  <c:v>1914312</c:v>
                </c:pt>
                <c:pt idx="2">
                  <c:v>2242732</c:v>
                </c:pt>
                <c:pt idx="3">
                  <c:v>2242732</c:v>
                </c:pt>
                <c:pt idx="4">
                  <c:v>2615813</c:v>
                </c:pt>
                <c:pt idx="5">
                  <c:v>2615813</c:v>
                </c:pt>
                <c:pt idx="6">
                  <c:v>2891225</c:v>
                </c:pt>
                <c:pt idx="7">
                  <c:v>2891225</c:v>
                </c:pt>
                <c:pt idx="8">
                  <c:v>3235114</c:v>
                </c:pt>
                <c:pt idx="9">
                  <c:v>3235114</c:v>
                </c:pt>
                <c:pt idx="10">
                  <c:v>3587802</c:v>
                </c:pt>
                <c:pt idx="11">
                  <c:v>3587802</c:v>
                </c:pt>
                <c:pt idx="12">
                  <c:v>3923720</c:v>
                </c:pt>
                <c:pt idx="13">
                  <c:v>3923720</c:v>
                </c:pt>
                <c:pt idx="14">
                  <c:v>4274812</c:v>
                </c:pt>
                <c:pt idx="15">
                  <c:v>4274812</c:v>
                </c:pt>
                <c:pt idx="16">
                  <c:v>4641381</c:v>
                </c:pt>
                <c:pt idx="17">
                  <c:v>4641381</c:v>
                </c:pt>
                <c:pt idx="18">
                  <c:v>5009385</c:v>
                </c:pt>
                <c:pt idx="19">
                  <c:v>5009385</c:v>
                </c:pt>
                <c:pt idx="20">
                  <c:v>5380750</c:v>
                </c:pt>
                <c:pt idx="21">
                  <c:v>5380750</c:v>
                </c:pt>
                <c:pt idx="22">
                  <c:v>5722056</c:v>
                </c:pt>
                <c:pt idx="23">
                  <c:v>5722056</c:v>
                </c:pt>
                <c:pt idx="24">
                  <c:v>6082473</c:v>
                </c:pt>
                <c:pt idx="25">
                  <c:v>6082473</c:v>
                </c:pt>
                <c:pt idx="26">
                  <c:v>6446059</c:v>
                </c:pt>
                <c:pt idx="27">
                  <c:v>6446059</c:v>
                </c:pt>
                <c:pt idx="28">
                  <c:v>6808122</c:v>
                </c:pt>
                <c:pt idx="29">
                  <c:v>6808122</c:v>
                </c:pt>
                <c:pt idx="30">
                  <c:v>7168840</c:v>
                </c:pt>
                <c:pt idx="31">
                  <c:v>7168840</c:v>
                </c:pt>
                <c:pt idx="32">
                  <c:v>7525303</c:v>
                </c:pt>
                <c:pt idx="33">
                  <c:v>7525303</c:v>
                </c:pt>
                <c:pt idx="34">
                  <c:v>7889847</c:v>
                </c:pt>
                <c:pt idx="35">
                  <c:v>7889847</c:v>
                </c:pt>
                <c:pt idx="36">
                  <c:v>8241403</c:v>
                </c:pt>
                <c:pt idx="37">
                  <c:v>8241403</c:v>
                </c:pt>
                <c:pt idx="38">
                  <c:v>8594630</c:v>
                </c:pt>
                <c:pt idx="39">
                  <c:v>8594630</c:v>
                </c:pt>
                <c:pt idx="40">
                  <c:v>8969216</c:v>
                </c:pt>
                <c:pt idx="41">
                  <c:v>8969216</c:v>
                </c:pt>
                <c:pt idx="42">
                  <c:v>9331579</c:v>
                </c:pt>
                <c:pt idx="43">
                  <c:v>9331579</c:v>
                </c:pt>
                <c:pt idx="44">
                  <c:v>9710349</c:v>
                </c:pt>
                <c:pt idx="45">
                  <c:v>9710349</c:v>
                </c:pt>
                <c:pt idx="46">
                  <c:v>10006048</c:v>
                </c:pt>
                <c:pt idx="47">
                  <c:v>10006048</c:v>
                </c:pt>
                <c:pt idx="48">
                  <c:v>10366570</c:v>
                </c:pt>
                <c:pt idx="49">
                  <c:v>10366570</c:v>
                </c:pt>
                <c:pt idx="50">
                  <c:v>10705394</c:v>
                </c:pt>
                <c:pt idx="51">
                  <c:v>10705394</c:v>
                </c:pt>
                <c:pt idx="52">
                  <c:v>11080903</c:v>
                </c:pt>
                <c:pt idx="53">
                  <c:v>11080903</c:v>
                </c:pt>
                <c:pt idx="54">
                  <c:v>11398369</c:v>
                </c:pt>
                <c:pt idx="55">
                  <c:v>11398369</c:v>
                </c:pt>
                <c:pt idx="56">
                  <c:v>11732048</c:v>
                </c:pt>
                <c:pt idx="57">
                  <c:v>12075741</c:v>
                </c:pt>
                <c:pt idx="58">
                  <c:v>12404896</c:v>
                </c:pt>
                <c:pt idx="59">
                  <c:v>12404896</c:v>
                </c:pt>
                <c:pt idx="60">
                  <c:v>12752867</c:v>
                </c:pt>
                <c:pt idx="61">
                  <c:v>12752867</c:v>
                </c:pt>
                <c:pt idx="62">
                  <c:v>13086762</c:v>
                </c:pt>
                <c:pt idx="63">
                  <c:v>13086762</c:v>
                </c:pt>
                <c:pt idx="64">
                  <c:v>13462051</c:v>
                </c:pt>
                <c:pt idx="65">
                  <c:v>13462051</c:v>
                </c:pt>
                <c:pt idx="66">
                  <c:v>13831281</c:v>
                </c:pt>
                <c:pt idx="67">
                  <c:v>13831281</c:v>
                </c:pt>
                <c:pt idx="68">
                  <c:v>14168752</c:v>
                </c:pt>
                <c:pt idx="69">
                  <c:v>14168752</c:v>
                </c:pt>
                <c:pt idx="70">
                  <c:v>14526277</c:v>
                </c:pt>
                <c:pt idx="71">
                  <c:v>14526277</c:v>
                </c:pt>
                <c:pt idx="72">
                  <c:v>14915172</c:v>
                </c:pt>
                <c:pt idx="73">
                  <c:v>14915172</c:v>
                </c:pt>
                <c:pt idx="74">
                  <c:v>15311558</c:v>
                </c:pt>
                <c:pt idx="75">
                  <c:v>15311558</c:v>
                </c:pt>
                <c:pt idx="76">
                  <c:v>15687026</c:v>
                </c:pt>
                <c:pt idx="77">
                  <c:v>15687026</c:v>
                </c:pt>
                <c:pt idx="78">
                  <c:v>15996171</c:v>
                </c:pt>
                <c:pt idx="79">
                  <c:v>15996171</c:v>
                </c:pt>
                <c:pt idx="80">
                  <c:v>16365492</c:v>
                </c:pt>
                <c:pt idx="81">
                  <c:v>16365492</c:v>
                </c:pt>
                <c:pt idx="82">
                  <c:v>16765018</c:v>
                </c:pt>
                <c:pt idx="83">
                  <c:v>16765018</c:v>
                </c:pt>
                <c:pt idx="84">
                  <c:v>17154248</c:v>
                </c:pt>
                <c:pt idx="85">
                  <c:v>17558480</c:v>
                </c:pt>
                <c:pt idx="86">
                  <c:v>17558480</c:v>
                </c:pt>
                <c:pt idx="87">
                  <c:v>17558480</c:v>
                </c:pt>
                <c:pt idx="88">
                  <c:v>17856032</c:v>
                </c:pt>
                <c:pt idx="89">
                  <c:v>17856032</c:v>
                </c:pt>
                <c:pt idx="90">
                  <c:v>18223991</c:v>
                </c:pt>
                <c:pt idx="91">
                  <c:v>18223991</c:v>
                </c:pt>
                <c:pt idx="92">
                  <c:v>18526850</c:v>
                </c:pt>
                <c:pt idx="93">
                  <c:v>18526850</c:v>
                </c:pt>
                <c:pt idx="94">
                  <c:v>18931452</c:v>
                </c:pt>
                <c:pt idx="95">
                  <c:v>18931452</c:v>
                </c:pt>
                <c:pt idx="96">
                  <c:v>19299638</c:v>
                </c:pt>
                <c:pt idx="97">
                  <c:v>19299638</c:v>
                </c:pt>
                <c:pt idx="98">
                  <c:v>19679611</c:v>
                </c:pt>
                <c:pt idx="99">
                  <c:v>19679611</c:v>
                </c:pt>
                <c:pt idx="100">
                  <c:v>20082314</c:v>
                </c:pt>
                <c:pt idx="101">
                  <c:v>20082314</c:v>
                </c:pt>
                <c:pt idx="102">
                  <c:v>20417955</c:v>
                </c:pt>
                <c:pt idx="103">
                  <c:v>20417955</c:v>
                </c:pt>
                <c:pt idx="104">
                  <c:v>20799161</c:v>
                </c:pt>
                <c:pt idx="105">
                  <c:v>20799161</c:v>
                </c:pt>
                <c:pt idx="106">
                  <c:v>21158727</c:v>
                </c:pt>
                <c:pt idx="107">
                  <c:v>21158727</c:v>
                </c:pt>
                <c:pt idx="108">
                  <c:v>21544719</c:v>
                </c:pt>
                <c:pt idx="109">
                  <c:v>21544719</c:v>
                </c:pt>
                <c:pt idx="110">
                  <c:v>21909366</c:v>
                </c:pt>
                <c:pt idx="111">
                  <c:v>21909366</c:v>
                </c:pt>
                <c:pt idx="112">
                  <c:v>22256771</c:v>
                </c:pt>
                <c:pt idx="113">
                  <c:v>22256771</c:v>
                </c:pt>
                <c:pt idx="114">
                  <c:v>22609693</c:v>
                </c:pt>
                <c:pt idx="115">
                  <c:v>22609693</c:v>
                </c:pt>
                <c:pt idx="116">
                  <c:v>22967414</c:v>
                </c:pt>
                <c:pt idx="117">
                  <c:v>22967414</c:v>
                </c:pt>
                <c:pt idx="118">
                  <c:v>23402221</c:v>
                </c:pt>
                <c:pt idx="119">
                  <c:v>23402221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4-4510-9640-C5E7FAFFD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8544"/>
        <c:axId val="387185984"/>
      </c:lineChart>
      <c:catAx>
        <c:axId val="33642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5984"/>
        <c:crosses val="autoZero"/>
        <c:auto val="1"/>
        <c:lblAlgn val="ctr"/>
        <c:lblOffset val="100"/>
        <c:tickLblSkip val="10"/>
        <c:noMultiLvlLbl val="0"/>
      </c:catAx>
      <c:valAx>
        <c:axId val="387185984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8544"/>
        <c:crosses val="autoZero"/>
        <c:crossBetween val="between"/>
        <c:majorUnit val="10000000"/>
        <c:dispUnits>
          <c:custUnit val="1000000"/>
        </c:dispUnits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문서1.xlsx]Summary(Buffer-same)'!$BK$51:$BK$170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951376</c:v>
                </c:pt>
                <c:pt idx="5">
                  <c:v>951376</c:v>
                </c:pt>
                <c:pt idx="6">
                  <c:v>1277333</c:v>
                </c:pt>
                <c:pt idx="7">
                  <c:v>1277333</c:v>
                </c:pt>
                <c:pt idx="8">
                  <c:v>1623987</c:v>
                </c:pt>
                <c:pt idx="9">
                  <c:v>1623987</c:v>
                </c:pt>
                <c:pt idx="10">
                  <c:v>1999543</c:v>
                </c:pt>
                <c:pt idx="11">
                  <c:v>1999543</c:v>
                </c:pt>
                <c:pt idx="12">
                  <c:v>2327963</c:v>
                </c:pt>
                <c:pt idx="13">
                  <c:v>2327963</c:v>
                </c:pt>
                <c:pt idx="14">
                  <c:v>2701044</c:v>
                </c:pt>
                <c:pt idx="15">
                  <c:v>2701044</c:v>
                </c:pt>
                <c:pt idx="16">
                  <c:v>3008281</c:v>
                </c:pt>
                <c:pt idx="17">
                  <c:v>3008281</c:v>
                </c:pt>
                <c:pt idx="18">
                  <c:v>3392659</c:v>
                </c:pt>
                <c:pt idx="19">
                  <c:v>3392659</c:v>
                </c:pt>
                <c:pt idx="20">
                  <c:v>3745347</c:v>
                </c:pt>
                <c:pt idx="21">
                  <c:v>3745347</c:v>
                </c:pt>
                <c:pt idx="22">
                  <c:v>4081265</c:v>
                </c:pt>
                <c:pt idx="23">
                  <c:v>4081265</c:v>
                </c:pt>
                <c:pt idx="24">
                  <c:v>4432357</c:v>
                </c:pt>
                <c:pt idx="25">
                  <c:v>4432357</c:v>
                </c:pt>
                <c:pt idx="26">
                  <c:v>4798926</c:v>
                </c:pt>
                <c:pt idx="27">
                  <c:v>4798926</c:v>
                </c:pt>
                <c:pt idx="28">
                  <c:v>5166930</c:v>
                </c:pt>
                <c:pt idx="29">
                  <c:v>5166930</c:v>
                </c:pt>
                <c:pt idx="30">
                  <c:v>5538295</c:v>
                </c:pt>
                <c:pt idx="31">
                  <c:v>5538295</c:v>
                </c:pt>
                <c:pt idx="32">
                  <c:v>5879601</c:v>
                </c:pt>
                <c:pt idx="33">
                  <c:v>5879601</c:v>
                </c:pt>
                <c:pt idx="34">
                  <c:v>6240018</c:v>
                </c:pt>
                <c:pt idx="35">
                  <c:v>6240018</c:v>
                </c:pt>
                <c:pt idx="36">
                  <c:v>6603604</c:v>
                </c:pt>
                <c:pt idx="37">
                  <c:v>6603604</c:v>
                </c:pt>
                <c:pt idx="38">
                  <c:v>6965667</c:v>
                </c:pt>
                <c:pt idx="39">
                  <c:v>6965667</c:v>
                </c:pt>
                <c:pt idx="40">
                  <c:v>7326385</c:v>
                </c:pt>
                <c:pt idx="41">
                  <c:v>7326385</c:v>
                </c:pt>
                <c:pt idx="42">
                  <c:v>7682848</c:v>
                </c:pt>
                <c:pt idx="43">
                  <c:v>7682848</c:v>
                </c:pt>
                <c:pt idx="44">
                  <c:v>8047392</c:v>
                </c:pt>
                <c:pt idx="45">
                  <c:v>8047392</c:v>
                </c:pt>
                <c:pt idx="46">
                  <c:v>8398948</c:v>
                </c:pt>
                <c:pt idx="47">
                  <c:v>8398948</c:v>
                </c:pt>
                <c:pt idx="48">
                  <c:v>8752175</c:v>
                </c:pt>
                <c:pt idx="49">
                  <c:v>8752175</c:v>
                </c:pt>
                <c:pt idx="50">
                  <c:v>9126761</c:v>
                </c:pt>
                <c:pt idx="51">
                  <c:v>9126761</c:v>
                </c:pt>
                <c:pt idx="52">
                  <c:v>9489124</c:v>
                </c:pt>
                <c:pt idx="53">
                  <c:v>9489124</c:v>
                </c:pt>
                <c:pt idx="54">
                  <c:v>9867894</c:v>
                </c:pt>
                <c:pt idx="55">
                  <c:v>9867894</c:v>
                </c:pt>
                <c:pt idx="56">
                  <c:v>10201440</c:v>
                </c:pt>
                <c:pt idx="57">
                  <c:v>10201440</c:v>
                </c:pt>
                <c:pt idx="58">
                  <c:v>10603576</c:v>
                </c:pt>
                <c:pt idx="59">
                  <c:v>10603576</c:v>
                </c:pt>
                <c:pt idx="60">
                  <c:v>10942400</c:v>
                </c:pt>
                <c:pt idx="61">
                  <c:v>10942400</c:v>
                </c:pt>
                <c:pt idx="62">
                  <c:v>11317909</c:v>
                </c:pt>
                <c:pt idx="63">
                  <c:v>11317909</c:v>
                </c:pt>
                <c:pt idx="64">
                  <c:v>11635375</c:v>
                </c:pt>
                <c:pt idx="65">
                  <c:v>11635375</c:v>
                </c:pt>
                <c:pt idx="66">
                  <c:v>11969054</c:v>
                </c:pt>
                <c:pt idx="67">
                  <c:v>11969054</c:v>
                </c:pt>
                <c:pt idx="68">
                  <c:v>12312747</c:v>
                </c:pt>
                <c:pt idx="69">
                  <c:v>12312747</c:v>
                </c:pt>
                <c:pt idx="70">
                  <c:v>12641902</c:v>
                </c:pt>
                <c:pt idx="71">
                  <c:v>12641902</c:v>
                </c:pt>
                <c:pt idx="72">
                  <c:v>12989873</c:v>
                </c:pt>
                <c:pt idx="73">
                  <c:v>12989873</c:v>
                </c:pt>
                <c:pt idx="74">
                  <c:v>13323768</c:v>
                </c:pt>
                <c:pt idx="75">
                  <c:v>13323768</c:v>
                </c:pt>
                <c:pt idx="76">
                  <c:v>13699057</c:v>
                </c:pt>
                <c:pt idx="77">
                  <c:v>13699057</c:v>
                </c:pt>
                <c:pt idx="78">
                  <c:v>14068287</c:v>
                </c:pt>
                <c:pt idx="79">
                  <c:v>14068287</c:v>
                </c:pt>
                <c:pt idx="80">
                  <c:v>14405758</c:v>
                </c:pt>
                <c:pt idx="81">
                  <c:v>14405758</c:v>
                </c:pt>
                <c:pt idx="82">
                  <c:v>14763283</c:v>
                </c:pt>
                <c:pt idx="83">
                  <c:v>14763283</c:v>
                </c:pt>
                <c:pt idx="84">
                  <c:v>15152178</c:v>
                </c:pt>
                <c:pt idx="85">
                  <c:v>15152178</c:v>
                </c:pt>
                <c:pt idx="86">
                  <c:v>15548564</c:v>
                </c:pt>
                <c:pt idx="87">
                  <c:v>15548564</c:v>
                </c:pt>
                <c:pt idx="88">
                  <c:v>15924032</c:v>
                </c:pt>
                <c:pt idx="89">
                  <c:v>15924032</c:v>
                </c:pt>
                <c:pt idx="90">
                  <c:v>16233177</c:v>
                </c:pt>
                <c:pt idx="91">
                  <c:v>16233177</c:v>
                </c:pt>
                <c:pt idx="92">
                  <c:v>16602498</c:v>
                </c:pt>
                <c:pt idx="93">
                  <c:v>16602498</c:v>
                </c:pt>
                <c:pt idx="94">
                  <c:v>17002024</c:v>
                </c:pt>
                <c:pt idx="95">
                  <c:v>17002024</c:v>
                </c:pt>
                <c:pt idx="96">
                  <c:v>17391254</c:v>
                </c:pt>
                <c:pt idx="97">
                  <c:v>17391254</c:v>
                </c:pt>
                <c:pt idx="98">
                  <c:v>17795486</c:v>
                </c:pt>
                <c:pt idx="99">
                  <c:v>17795486</c:v>
                </c:pt>
                <c:pt idx="100">
                  <c:v>18093038</c:v>
                </c:pt>
                <c:pt idx="101">
                  <c:v>18093038</c:v>
                </c:pt>
                <c:pt idx="102">
                  <c:v>18460997</c:v>
                </c:pt>
                <c:pt idx="103">
                  <c:v>18460997</c:v>
                </c:pt>
                <c:pt idx="104">
                  <c:v>18763856</c:v>
                </c:pt>
                <c:pt idx="105">
                  <c:v>18763856</c:v>
                </c:pt>
                <c:pt idx="106">
                  <c:v>19075116</c:v>
                </c:pt>
                <c:pt idx="107">
                  <c:v>19075116</c:v>
                </c:pt>
                <c:pt idx="108">
                  <c:v>19443302</c:v>
                </c:pt>
                <c:pt idx="109">
                  <c:v>19443302</c:v>
                </c:pt>
                <c:pt idx="110">
                  <c:v>19823275</c:v>
                </c:pt>
                <c:pt idx="111">
                  <c:v>19823275</c:v>
                </c:pt>
                <c:pt idx="112">
                  <c:v>20183640</c:v>
                </c:pt>
                <c:pt idx="113">
                  <c:v>20183640</c:v>
                </c:pt>
                <c:pt idx="114">
                  <c:v>20619987</c:v>
                </c:pt>
                <c:pt idx="115">
                  <c:v>20619987</c:v>
                </c:pt>
                <c:pt idx="116">
                  <c:v>21001193</c:v>
                </c:pt>
                <c:pt idx="117">
                  <c:v>21001193</c:v>
                </c:pt>
                <c:pt idx="118">
                  <c:v>21360759</c:v>
                </c:pt>
                <c:pt idx="119">
                  <c:v>21360759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2-4DBD-89BF-234CD93B5B9B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문서1.xlsx]Summary(Buffer-same)'!$BL$51:$BL$170</c:f>
              <c:numCache>
                <c:formatCode>General</c:formatCode>
                <c:ptCount val="120"/>
                <c:pt idx="0">
                  <c:v>1999543</c:v>
                </c:pt>
                <c:pt idx="1">
                  <c:v>1999543</c:v>
                </c:pt>
                <c:pt idx="2">
                  <c:v>2327963</c:v>
                </c:pt>
                <c:pt idx="3">
                  <c:v>2327963</c:v>
                </c:pt>
                <c:pt idx="4">
                  <c:v>2701044</c:v>
                </c:pt>
                <c:pt idx="5">
                  <c:v>2701044</c:v>
                </c:pt>
                <c:pt idx="6">
                  <c:v>3008281</c:v>
                </c:pt>
                <c:pt idx="7">
                  <c:v>3008281</c:v>
                </c:pt>
                <c:pt idx="8">
                  <c:v>3392659</c:v>
                </c:pt>
                <c:pt idx="9">
                  <c:v>3392659</c:v>
                </c:pt>
                <c:pt idx="10">
                  <c:v>3745347</c:v>
                </c:pt>
                <c:pt idx="11">
                  <c:v>3745347</c:v>
                </c:pt>
                <c:pt idx="12">
                  <c:v>4081265</c:v>
                </c:pt>
                <c:pt idx="13">
                  <c:v>4081265</c:v>
                </c:pt>
                <c:pt idx="14">
                  <c:v>4432357</c:v>
                </c:pt>
                <c:pt idx="15">
                  <c:v>4432357</c:v>
                </c:pt>
                <c:pt idx="16">
                  <c:v>4798926</c:v>
                </c:pt>
                <c:pt idx="17">
                  <c:v>4798926</c:v>
                </c:pt>
                <c:pt idx="18">
                  <c:v>5166930</c:v>
                </c:pt>
                <c:pt idx="19">
                  <c:v>5166930</c:v>
                </c:pt>
                <c:pt idx="20">
                  <c:v>5538295</c:v>
                </c:pt>
                <c:pt idx="21">
                  <c:v>5538295</c:v>
                </c:pt>
                <c:pt idx="22">
                  <c:v>5879601</c:v>
                </c:pt>
                <c:pt idx="23">
                  <c:v>5879601</c:v>
                </c:pt>
                <c:pt idx="24">
                  <c:v>6240018</c:v>
                </c:pt>
                <c:pt idx="25">
                  <c:v>6240018</c:v>
                </c:pt>
                <c:pt idx="26">
                  <c:v>6603604</c:v>
                </c:pt>
                <c:pt idx="27">
                  <c:v>6603604</c:v>
                </c:pt>
                <c:pt idx="28">
                  <c:v>6965667</c:v>
                </c:pt>
                <c:pt idx="29">
                  <c:v>6965667</c:v>
                </c:pt>
                <c:pt idx="30">
                  <c:v>7326385</c:v>
                </c:pt>
                <c:pt idx="31">
                  <c:v>7326385</c:v>
                </c:pt>
                <c:pt idx="32">
                  <c:v>7682848</c:v>
                </c:pt>
                <c:pt idx="33">
                  <c:v>7682848</c:v>
                </c:pt>
                <c:pt idx="34">
                  <c:v>8047392</c:v>
                </c:pt>
                <c:pt idx="35">
                  <c:v>8047392</c:v>
                </c:pt>
                <c:pt idx="36">
                  <c:v>8398948</c:v>
                </c:pt>
                <c:pt idx="37">
                  <c:v>8398948</c:v>
                </c:pt>
                <c:pt idx="38">
                  <c:v>8752175</c:v>
                </c:pt>
                <c:pt idx="39">
                  <c:v>8752175</c:v>
                </c:pt>
                <c:pt idx="40">
                  <c:v>9126761</c:v>
                </c:pt>
                <c:pt idx="41">
                  <c:v>9126761</c:v>
                </c:pt>
                <c:pt idx="42">
                  <c:v>9489124</c:v>
                </c:pt>
                <c:pt idx="43">
                  <c:v>9489124</c:v>
                </c:pt>
                <c:pt idx="44">
                  <c:v>9867894</c:v>
                </c:pt>
                <c:pt idx="45">
                  <c:v>9867894</c:v>
                </c:pt>
                <c:pt idx="46">
                  <c:v>10201440</c:v>
                </c:pt>
                <c:pt idx="47">
                  <c:v>10201440</c:v>
                </c:pt>
                <c:pt idx="48">
                  <c:v>10603576</c:v>
                </c:pt>
                <c:pt idx="49">
                  <c:v>10603576</c:v>
                </c:pt>
                <c:pt idx="50">
                  <c:v>10942400</c:v>
                </c:pt>
                <c:pt idx="51">
                  <c:v>10942400</c:v>
                </c:pt>
                <c:pt idx="52">
                  <c:v>11317909</c:v>
                </c:pt>
                <c:pt idx="53">
                  <c:v>11317909</c:v>
                </c:pt>
                <c:pt idx="54">
                  <c:v>11635375</c:v>
                </c:pt>
                <c:pt idx="55">
                  <c:v>11635375</c:v>
                </c:pt>
                <c:pt idx="56">
                  <c:v>11969054</c:v>
                </c:pt>
                <c:pt idx="57">
                  <c:v>11969054</c:v>
                </c:pt>
                <c:pt idx="58">
                  <c:v>12312747</c:v>
                </c:pt>
                <c:pt idx="59">
                  <c:v>12312747</c:v>
                </c:pt>
                <c:pt idx="60">
                  <c:v>12641902</c:v>
                </c:pt>
                <c:pt idx="61">
                  <c:v>12641902</c:v>
                </c:pt>
                <c:pt idx="62">
                  <c:v>12989873</c:v>
                </c:pt>
                <c:pt idx="63">
                  <c:v>12989873</c:v>
                </c:pt>
                <c:pt idx="64">
                  <c:v>13323768</c:v>
                </c:pt>
                <c:pt idx="65">
                  <c:v>13323768</c:v>
                </c:pt>
                <c:pt idx="66">
                  <c:v>13699057</c:v>
                </c:pt>
                <c:pt idx="67">
                  <c:v>13699057</c:v>
                </c:pt>
                <c:pt idx="68">
                  <c:v>14068287</c:v>
                </c:pt>
                <c:pt idx="69">
                  <c:v>14068287</c:v>
                </c:pt>
                <c:pt idx="70">
                  <c:v>14405758</c:v>
                </c:pt>
                <c:pt idx="71">
                  <c:v>14405758</c:v>
                </c:pt>
                <c:pt idx="72">
                  <c:v>14763283</c:v>
                </c:pt>
                <c:pt idx="73">
                  <c:v>14763283</c:v>
                </c:pt>
                <c:pt idx="74">
                  <c:v>15152178</c:v>
                </c:pt>
                <c:pt idx="75">
                  <c:v>15152178</c:v>
                </c:pt>
                <c:pt idx="76">
                  <c:v>15548564</c:v>
                </c:pt>
                <c:pt idx="77">
                  <c:v>15548564</c:v>
                </c:pt>
                <c:pt idx="78">
                  <c:v>15924032</c:v>
                </c:pt>
                <c:pt idx="79">
                  <c:v>15924032</c:v>
                </c:pt>
                <c:pt idx="80">
                  <c:v>16233177</c:v>
                </c:pt>
                <c:pt idx="81">
                  <c:v>16233177</c:v>
                </c:pt>
                <c:pt idx="82">
                  <c:v>16602498</c:v>
                </c:pt>
                <c:pt idx="83">
                  <c:v>16602498</c:v>
                </c:pt>
                <c:pt idx="84">
                  <c:v>17002024</c:v>
                </c:pt>
                <c:pt idx="85">
                  <c:v>17002024</c:v>
                </c:pt>
                <c:pt idx="86">
                  <c:v>17391254</c:v>
                </c:pt>
                <c:pt idx="87">
                  <c:v>17391254</c:v>
                </c:pt>
                <c:pt idx="88">
                  <c:v>17795486</c:v>
                </c:pt>
                <c:pt idx="89">
                  <c:v>17795486</c:v>
                </c:pt>
                <c:pt idx="90">
                  <c:v>18093038</c:v>
                </c:pt>
                <c:pt idx="91">
                  <c:v>18093038</c:v>
                </c:pt>
                <c:pt idx="92">
                  <c:v>18460997</c:v>
                </c:pt>
                <c:pt idx="93">
                  <c:v>18460997</c:v>
                </c:pt>
                <c:pt idx="94">
                  <c:v>18763856</c:v>
                </c:pt>
                <c:pt idx="95">
                  <c:v>18763856</c:v>
                </c:pt>
                <c:pt idx="96">
                  <c:v>19075116</c:v>
                </c:pt>
                <c:pt idx="97">
                  <c:v>19075116</c:v>
                </c:pt>
                <c:pt idx="98">
                  <c:v>19443302</c:v>
                </c:pt>
                <c:pt idx="99">
                  <c:v>19443302</c:v>
                </c:pt>
                <c:pt idx="100">
                  <c:v>19823275</c:v>
                </c:pt>
                <c:pt idx="101">
                  <c:v>19823275</c:v>
                </c:pt>
                <c:pt idx="102">
                  <c:v>20183640</c:v>
                </c:pt>
                <c:pt idx="103">
                  <c:v>20183640</c:v>
                </c:pt>
                <c:pt idx="104">
                  <c:v>20619987</c:v>
                </c:pt>
                <c:pt idx="105">
                  <c:v>20619987</c:v>
                </c:pt>
                <c:pt idx="106">
                  <c:v>21001193</c:v>
                </c:pt>
                <c:pt idx="107">
                  <c:v>21001193</c:v>
                </c:pt>
                <c:pt idx="108">
                  <c:v>21360759</c:v>
                </c:pt>
                <c:pt idx="109">
                  <c:v>21360759</c:v>
                </c:pt>
                <c:pt idx="110">
                  <c:v>21711696</c:v>
                </c:pt>
                <c:pt idx="111">
                  <c:v>21711696</c:v>
                </c:pt>
                <c:pt idx="112">
                  <c:v>22076343</c:v>
                </c:pt>
                <c:pt idx="113">
                  <c:v>22076343</c:v>
                </c:pt>
                <c:pt idx="114">
                  <c:v>22423748</c:v>
                </c:pt>
                <c:pt idx="115">
                  <c:v>22423748</c:v>
                </c:pt>
                <c:pt idx="116">
                  <c:v>22776670</c:v>
                </c:pt>
                <c:pt idx="117">
                  <c:v>22776670</c:v>
                </c:pt>
                <c:pt idx="118">
                  <c:v>23134391</c:v>
                </c:pt>
                <c:pt idx="119">
                  <c:v>23134391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2-4DBD-89BF-234CD93B5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133952"/>
        <c:axId val="388049152"/>
      </c:lineChart>
      <c:catAx>
        <c:axId val="3391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49152"/>
        <c:crosses val="autoZero"/>
        <c:auto val="1"/>
        <c:lblAlgn val="ctr"/>
        <c:lblOffset val="100"/>
        <c:tickLblSkip val="10"/>
        <c:noMultiLvlLbl val="0"/>
      </c:catAx>
      <c:valAx>
        <c:axId val="388049152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13395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문서1.xlsx]Summary(Buffer-same)'!$Q$51:$Q$170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1922928</c:v>
                </c:pt>
                <c:pt idx="7">
                  <c:v>1922928</c:v>
                </c:pt>
                <c:pt idx="8">
                  <c:v>1974972</c:v>
                </c:pt>
                <c:pt idx="9">
                  <c:v>1974972</c:v>
                </c:pt>
                <c:pt idx="10">
                  <c:v>2683979</c:v>
                </c:pt>
                <c:pt idx="11">
                  <c:v>2683979</c:v>
                </c:pt>
                <c:pt idx="12">
                  <c:v>2724439</c:v>
                </c:pt>
                <c:pt idx="13">
                  <c:v>2724439</c:v>
                </c:pt>
                <c:pt idx="14">
                  <c:v>3391718</c:v>
                </c:pt>
                <c:pt idx="15">
                  <c:v>3391718</c:v>
                </c:pt>
                <c:pt idx="16">
                  <c:v>3914651</c:v>
                </c:pt>
                <c:pt idx="17">
                  <c:v>3914651</c:v>
                </c:pt>
                <c:pt idx="18">
                  <c:v>4501653</c:v>
                </c:pt>
                <c:pt idx="19">
                  <c:v>4501653</c:v>
                </c:pt>
                <c:pt idx="20">
                  <c:v>5109982</c:v>
                </c:pt>
                <c:pt idx="21">
                  <c:v>5109982</c:v>
                </c:pt>
                <c:pt idx="22">
                  <c:v>5693447</c:v>
                </c:pt>
                <c:pt idx="23">
                  <c:v>5693447</c:v>
                </c:pt>
                <c:pt idx="24">
                  <c:v>6305857</c:v>
                </c:pt>
                <c:pt idx="25">
                  <c:v>6305857</c:v>
                </c:pt>
                <c:pt idx="26">
                  <c:v>6948029</c:v>
                </c:pt>
                <c:pt idx="27">
                  <c:v>6948029</c:v>
                </c:pt>
                <c:pt idx="28">
                  <c:v>7580827</c:v>
                </c:pt>
                <c:pt idx="29">
                  <c:v>7580827</c:v>
                </c:pt>
                <c:pt idx="30">
                  <c:v>8266390</c:v>
                </c:pt>
                <c:pt idx="31">
                  <c:v>8266390</c:v>
                </c:pt>
                <c:pt idx="32">
                  <c:v>8855307</c:v>
                </c:pt>
                <c:pt idx="33">
                  <c:v>8855307</c:v>
                </c:pt>
                <c:pt idx="34">
                  <c:v>9465214</c:v>
                </c:pt>
                <c:pt idx="35">
                  <c:v>9465214</c:v>
                </c:pt>
                <c:pt idx="36">
                  <c:v>10084185</c:v>
                </c:pt>
                <c:pt idx="37">
                  <c:v>10084185</c:v>
                </c:pt>
                <c:pt idx="38">
                  <c:v>10657546</c:v>
                </c:pt>
                <c:pt idx="39">
                  <c:v>10657546</c:v>
                </c:pt>
                <c:pt idx="40">
                  <c:v>11231005</c:v>
                </c:pt>
                <c:pt idx="41">
                  <c:v>11231005</c:v>
                </c:pt>
                <c:pt idx="42">
                  <c:v>11798968</c:v>
                </c:pt>
                <c:pt idx="43">
                  <c:v>11798968</c:v>
                </c:pt>
                <c:pt idx="44">
                  <c:v>12380801</c:v>
                </c:pt>
                <c:pt idx="45">
                  <c:v>12380801</c:v>
                </c:pt>
                <c:pt idx="46">
                  <c:v>12903385</c:v>
                </c:pt>
                <c:pt idx="47">
                  <c:v>12903385</c:v>
                </c:pt>
                <c:pt idx="48">
                  <c:v>13435363</c:v>
                </c:pt>
                <c:pt idx="49">
                  <c:v>13435363</c:v>
                </c:pt>
                <c:pt idx="50">
                  <c:v>13986935</c:v>
                </c:pt>
                <c:pt idx="51">
                  <c:v>13986935</c:v>
                </c:pt>
                <c:pt idx="52">
                  <c:v>14542350</c:v>
                </c:pt>
                <c:pt idx="53">
                  <c:v>14542350</c:v>
                </c:pt>
                <c:pt idx="54">
                  <c:v>15063816</c:v>
                </c:pt>
                <c:pt idx="55">
                  <c:v>15063816</c:v>
                </c:pt>
                <c:pt idx="56">
                  <c:v>15517146</c:v>
                </c:pt>
                <c:pt idx="57">
                  <c:v>15517146</c:v>
                </c:pt>
                <c:pt idx="58">
                  <c:v>16014142</c:v>
                </c:pt>
                <c:pt idx="59">
                  <c:v>16014142</c:v>
                </c:pt>
                <c:pt idx="60">
                  <c:v>16495469</c:v>
                </c:pt>
                <c:pt idx="61">
                  <c:v>16495469</c:v>
                </c:pt>
                <c:pt idx="62">
                  <c:v>17023421</c:v>
                </c:pt>
                <c:pt idx="63">
                  <c:v>17023421</c:v>
                </c:pt>
                <c:pt idx="64">
                  <c:v>17469763</c:v>
                </c:pt>
                <c:pt idx="65">
                  <c:v>17469763</c:v>
                </c:pt>
                <c:pt idx="66">
                  <c:v>17939591</c:v>
                </c:pt>
                <c:pt idx="67">
                  <c:v>17939591</c:v>
                </c:pt>
                <c:pt idx="68">
                  <c:v>18412725</c:v>
                </c:pt>
                <c:pt idx="69">
                  <c:v>18412725</c:v>
                </c:pt>
                <c:pt idx="70">
                  <c:v>18876538</c:v>
                </c:pt>
                <c:pt idx="71">
                  <c:v>18876538</c:v>
                </c:pt>
                <c:pt idx="72">
                  <c:v>19342565</c:v>
                </c:pt>
                <c:pt idx="73">
                  <c:v>19342565</c:v>
                </c:pt>
                <c:pt idx="74">
                  <c:v>19748451</c:v>
                </c:pt>
                <c:pt idx="75">
                  <c:v>19748451</c:v>
                </c:pt>
                <c:pt idx="76">
                  <c:v>20225483</c:v>
                </c:pt>
                <c:pt idx="77">
                  <c:v>20225483</c:v>
                </c:pt>
                <c:pt idx="78">
                  <c:v>20686087</c:v>
                </c:pt>
                <c:pt idx="79">
                  <c:v>20686087</c:v>
                </c:pt>
                <c:pt idx="80">
                  <c:v>21109961</c:v>
                </c:pt>
                <c:pt idx="81">
                  <c:v>21109961</c:v>
                </c:pt>
                <c:pt idx="82">
                  <c:v>21557609</c:v>
                </c:pt>
                <c:pt idx="83">
                  <c:v>21557609</c:v>
                </c:pt>
                <c:pt idx="84">
                  <c:v>22040293</c:v>
                </c:pt>
                <c:pt idx="85">
                  <c:v>22040293</c:v>
                </c:pt>
                <c:pt idx="86">
                  <c:v>22531511</c:v>
                </c:pt>
                <c:pt idx="87">
                  <c:v>22531511</c:v>
                </c:pt>
                <c:pt idx="88">
                  <c:v>23001912</c:v>
                </c:pt>
                <c:pt idx="89">
                  <c:v>23001912</c:v>
                </c:pt>
                <c:pt idx="90">
                  <c:v>23396634</c:v>
                </c:pt>
                <c:pt idx="91">
                  <c:v>23396634</c:v>
                </c:pt>
                <c:pt idx="92">
                  <c:v>23867345</c:v>
                </c:pt>
                <c:pt idx="93">
                  <c:v>23867345</c:v>
                </c:pt>
                <c:pt idx="94">
                  <c:v>24413255</c:v>
                </c:pt>
                <c:pt idx="95">
                  <c:v>24413255</c:v>
                </c:pt>
                <c:pt idx="96">
                  <c:v>24899664</c:v>
                </c:pt>
                <c:pt idx="97">
                  <c:v>24899664</c:v>
                </c:pt>
                <c:pt idx="98">
                  <c:v>25390461</c:v>
                </c:pt>
                <c:pt idx="99">
                  <c:v>25390461</c:v>
                </c:pt>
                <c:pt idx="100">
                  <c:v>25431567</c:v>
                </c:pt>
                <c:pt idx="101">
                  <c:v>25431567</c:v>
                </c:pt>
                <c:pt idx="102">
                  <c:v>25559434</c:v>
                </c:pt>
                <c:pt idx="103">
                  <c:v>25559434</c:v>
                </c:pt>
                <c:pt idx="104">
                  <c:v>25733611</c:v>
                </c:pt>
                <c:pt idx="105">
                  <c:v>25733611</c:v>
                </c:pt>
                <c:pt idx="106">
                  <c:v>25903607</c:v>
                </c:pt>
                <c:pt idx="107">
                  <c:v>25903607</c:v>
                </c:pt>
                <c:pt idx="108">
                  <c:v>26125099</c:v>
                </c:pt>
                <c:pt idx="109">
                  <c:v>26125099</c:v>
                </c:pt>
                <c:pt idx="110">
                  <c:v>26357760</c:v>
                </c:pt>
                <c:pt idx="111">
                  <c:v>26357760</c:v>
                </c:pt>
                <c:pt idx="112">
                  <c:v>26630707</c:v>
                </c:pt>
                <c:pt idx="113">
                  <c:v>26630707</c:v>
                </c:pt>
                <c:pt idx="114">
                  <c:v>26915532</c:v>
                </c:pt>
                <c:pt idx="115">
                  <c:v>26915532</c:v>
                </c:pt>
                <c:pt idx="116">
                  <c:v>27239021</c:v>
                </c:pt>
                <c:pt idx="117">
                  <c:v>27239021</c:v>
                </c:pt>
                <c:pt idx="118">
                  <c:v>27559529</c:v>
                </c:pt>
                <c:pt idx="119">
                  <c:v>27559529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4-433C-90FE-C499FE179514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문서1.xlsx]Summary(Buffer-same)'!$R$51:$R$170</c:f>
              <c:numCache>
                <c:formatCode>General</c:formatCode>
                <c:ptCount val="120"/>
                <c:pt idx="0">
                  <c:v>2724439</c:v>
                </c:pt>
                <c:pt idx="1">
                  <c:v>2724439</c:v>
                </c:pt>
                <c:pt idx="2">
                  <c:v>2724439</c:v>
                </c:pt>
                <c:pt idx="3">
                  <c:v>2724439</c:v>
                </c:pt>
                <c:pt idx="4">
                  <c:v>3391718</c:v>
                </c:pt>
                <c:pt idx="5">
                  <c:v>3914651</c:v>
                </c:pt>
                <c:pt idx="6">
                  <c:v>3914651</c:v>
                </c:pt>
                <c:pt idx="7">
                  <c:v>4501653</c:v>
                </c:pt>
                <c:pt idx="8">
                  <c:v>4501653</c:v>
                </c:pt>
                <c:pt idx="9">
                  <c:v>5109982</c:v>
                </c:pt>
                <c:pt idx="10">
                  <c:v>5109982</c:v>
                </c:pt>
                <c:pt idx="11">
                  <c:v>5693447</c:v>
                </c:pt>
                <c:pt idx="12">
                  <c:v>5693447</c:v>
                </c:pt>
                <c:pt idx="13">
                  <c:v>5693447</c:v>
                </c:pt>
                <c:pt idx="14">
                  <c:v>6305857</c:v>
                </c:pt>
                <c:pt idx="15">
                  <c:v>6305857</c:v>
                </c:pt>
                <c:pt idx="16">
                  <c:v>6948029</c:v>
                </c:pt>
                <c:pt idx="17">
                  <c:v>7580827</c:v>
                </c:pt>
                <c:pt idx="18">
                  <c:v>7580827</c:v>
                </c:pt>
                <c:pt idx="19">
                  <c:v>7580827</c:v>
                </c:pt>
                <c:pt idx="20">
                  <c:v>8266390</c:v>
                </c:pt>
                <c:pt idx="21">
                  <c:v>8855307</c:v>
                </c:pt>
                <c:pt idx="22">
                  <c:v>8855307</c:v>
                </c:pt>
                <c:pt idx="23">
                  <c:v>9465214</c:v>
                </c:pt>
                <c:pt idx="24">
                  <c:v>9465214</c:v>
                </c:pt>
                <c:pt idx="25">
                  <c:v>9465214</c:v>
                </c:pt>
                <c:pt idx="26">
                  <c:v>10084185</c:v>
                </c:pt>
                <c:pt idx="27">
                  <c:v>10084185</c:v>
                </c:pt>
                <c:pt idx="28">
                  <c:v>10657546</c:v>
                </c:pt>
                <c:pt idx="29">
                  <c:v>11231005</c:v>
                </c:pt>
                <c:pt idx="30">
                  <c:v>11231005</c:v>
                </c:pt>
                <c:pt idx="31">
                  <c:v>11798968</c:v>
                </c:pt>
                <c:pt idx="32">
                  <c:v>11798968</c:v>
                </c:pt>
                <c:pt idx="33">
                  <c:v>11798968</c:v>
                </c:pt>
                <c:pt idx="34">
                  <c:v>12380801</c:v>
                </c:pt>
                <c:pt idx="35">
                  <c:v>12903385</c:v>
                </c:pt>
                <c:pt idx="36">
                  <c:v>12903385</c:v>
                </c:pt>
                <c:pt idx="37">
                  <c:v>13435363</c:v>
                </c:pt>
                <c:pt idx="38">
                  <c:v>13435363</c:v>
                </c:pt>
                <c:pt idx="39">
                  <c:v>13435363</c:v>
                </c:pt>
                <c:pt idx="40">
                  <c:v>13986935</c:v>
                </c:pt>
                <c:pt idx="41">
                  <c:v>13986935</c:v>
                </c:pt>
                <c:pt idx="42">
                  <c:v>14542350</c:v>
                </c:pt>
                <c:pt idx="43">
                  <c:v>14542350</c:v>
                </c:pt>
                <c:pt idx="44">
                  <c:v>15063816</c:v>
                </c:pt>
                <c:pt idx="45">
                  <c:v>15063816</c:v>
                </c:pt>
                <c:pt idx="46">
                  <c:v>15517146</c:v>
                </c:pt>
                <c:pt idx="47">
                  <c:v>16014142</c:v>
                </c:pt>
                <c:pt idx="48">
                  <c:v>16014142</c:v>
                </c:pt>
                <c:pt idx="49">
                  <c:v>16495469</c:v>
                </c:pt>
                <c:pt idx="50">
                  <c:v>16495469</c:v>
                </c:pt>
                <c:pt idx="51">
                  <c:v>17023421</c:v>
                </c:pt>
                <c:pt idx="52">
                  <c:v>17023421</c:v>
                </c:pt>
                <c:pt idx="53">
                  <c:v>17023421</c:v>
                </c:pt>
                <c:pt idx="54">
                  <c:v>17469763</c:v>
                </c:pt>
                <c:pt idx="55">
                  <c:v>17939591</c:v>
                </c:pt>
                <c:pt idx="56">
                  <c:v>17939591</c:v>
                </c:pt>
                <c:pt idx="57">
                  <c:v>18412725</c:v>
                </c:pt>
                <c:pt idx="58">
                  <c:v>18412725</c:v>
                </c:pt>
                <c:pt idx="59">
                  <c:v>18876538</c:v>
                </c:pt>
                <c:pt idx="60">
                  <c:v>18876538</c:v>
                </c:pt>
                <c:pt idx="61">
                  <c:v>18876538</c:v>
                </c:pt>
                <c:pt idx="62">
                  <c:v>19342565</c:v>
                </c:pt>
                <c:pt idx="63">
                  <c:v>19342565</c:v>
                </c:pt>
                <c:pt idx="64">
                  <c:v>19748451</c:v>
                </c:pt>
                <c:pt idx="65">
                  <c:v>19748451</c:v>
                </c:pt>
                <c:pt idx="66">
                  <c:v>20225483</c:v>
                </c:pt>
                <c:pt idx="67">
                  <c:v>20686087</c:v>
                </c:pt>
                <c:pt idx="68">
                  <c:v>20686087</c:v>
                </c:pt>
                <c:pt idx="69">
                  <c:v>21109961</c:v>
                </c:pt>
                <c:pt idx="70">
                  <c:v>21109961</c:v>
                </c:pt>
                <c:pt idx="71">
                  <c:v>21557609</c:v>
                </c:pt>
                <c:pt idx="72">
                  <c:v>21557609</c:v>
                </c:pt>
                <c:pt idx="73">
                  <c:v>22040293</c:v>
                </c:pt>
                <c:pt idx="74">
                  <c:v>22040293</c:v>
                </c:pt>
                <c:pt idx="75">
                  <c:v>22531511</c:v>
                </c:pt>
                <c:pt idx="76">
                  <c:v>22531511</c:v>
                </c:pt>
                <c:pt idx="77">
                  <c:v>23001912</c:v>
                </c:pt>
                <c:pt idx="78">
                  <c:v>23001912</c:v>
                </c:pt>
                <c:pt idx="79">
                  <c:v>23396634</c:v>
                </c:pt>
                <c:pt idx="80">
                  <c:v>23396634</c:v>
                </c:pt>
                <c:pt idx="81">
                  <c:v>23867345</c:v>
                </c:pt>
                <c:pt idx="82">
                  <c:v>23867345</c:v>
                </c:pt>
                <c:pt idx="83">
                  <c:v>23867345</c:v>
                </c:pt>
                <c:pt idx="84">
                  <c:v>24413255</c:v>
                </c:pt>
                <c:pt idx="85">
                  <c:v>24413255</c:v>
                </c:pt>
                <c:pt idx="86">
                  <c:v>24899664</c:v>
                </c:pt>
                <c:pt idx="87">
                  <c:v>24899664</c:v>
                </c:pt>
                <c:pt idx="88">
                  <c:v>25390461</c:v>
                </c:pt>
                <c:pt idx="89">
                  <c:v>25431567</c:v>
                </c:pt>
                <c:pt idx="90">
                  <c:v>25559434</c:v>
                </c:pt>
                <c:pt idx="91">
                  <c:v>25559434</c:v>
                </c:pt>
                <c:pt idx="92">
                  <c:v>25733611</c:v>
                </c:pt>
                <c:pt idx="93">
                  <c:v>25733611</c:v>
                </c:pt>
                <c:pt idx="94">
                  <c:v>25903607</c:v>
                </c:pt>
                <c:pt idx="95">
                  <c:v>25903607</c:v>
                </c:pt>
                <c:pt idx="96">
                  <c:v>25903607</c:v>
                </c:pt>
                <c:pt idx="97">
                  <c:v>26125099</c:v>
                </c:pt>
                <c:pt idx="98">
                  <c:v>26357760</c:v>
                </c:pt>
                <c:pt idx="99">
                  <c:v>26357760</c:v>
                </c:pt>
                <c:pt idx="100">
                  <c:v>26357760</c:v>
                </c:pt>
                <c:pt idx="101">
                  <c:v>26630707</c:v>
                </c:pt>
                <c:pt idx="102">
                  <c:v>26630707</c:v>
                </c:pt>
                <c:pt idx="103">
                  <c:v>26915532</c:v>
                </c:pt>
                <c:pt idx="104">
                  <c:v>26915532</c:v>
                </c:pt>
                <c:pt idx="105">
                  <c:v>27239021</c:v>
                </c:pt>
                <c:pt idx="106">
                  <c:v>27239021</c:v>
                </c:pt>
                <c:pt idx="107">
                  <c:v>27559529</c:v>
                </c:pt>
                <c:pt idx="108">
                  <c:v>27871928</c:v>
                </c:pt>
                <c:pt idx="109">
                  <c:v>27871928</c:v>
                </c:pt>
                <c:pt idx="110">
                  <c:v>27871928</c:v>
                </c:pt>
                <c:pt idx="111">
                  <c:v>28236575</c:v>
                </c:pt>
                <c:pt idx="112">
                  <c:v>28583980</c:v>
                </c:pt>
                <c:pt idx="113">
                  <c:v>28583980</c:v>
                </c:pt>
                <c:pt idx="114">
                  <c:v>28583980</c:v>
                </c:pt>
                <c:pt idx="115">
                  <c:v>28583980</c:v>
                </c:pt>
                <c:pt idx="116">
                  <c:v>28970712</c:v>
                </c:pt>
                <c:pt idx="117">
                  <c:v>29346691</c:v>
                </c:pt>
                <c:pt idx="118">
                  <c:v>29346691</c:v>
                </c:pt>
                <c:pt idx="119">
                  <c:v>29781498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A4-433C-90FE-C499FE179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68992"/>
        <c:axId val="349766784"/>
      </c:lineChart>
      <c:catAx>
        <c:axId val="33486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66784"/>
        <c:crosses val="autoZero"/>
        <c:auto val="1"/>
        <c:lblAlgn val="ctr"/>
        <c:lblOffset val="100"/>
        <c:tickLblSkip val="10"/>
        <c:noMultiLvlLbl val="0"/>
      </c:catAx>
      <c:valAx>
        <c:axId val="349766784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6899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문서1.xlsx]Summary(Buffer-same)'!$S$51:$S$170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1187123</c:v>
                </c:pt>
                <c:pt idx="3">
                  <c:v>1187123</c:v>
                </c:pt>
                <c:pt idx="4">
                  <c:v>1231062</c:v>
                </c:pt>
                <c:pt idx="5">
                  <c:v>1231062</c:v>
                </c:pt>
                <c:pt idx="6">
                  <c:v>1906925</c:v>
                </c:pt>
                <c:pt idx="7">
                  <c:v>1906925</c:v>
                </c:pt>
                <c:pt idx="8">
                  <c:v>2615683</c:v>
                </c:pt>
                <c:pt idx="9">
                  <c:v>2615683</c:v>
                </c:pt>
                <c:pt idx="10">
                  <c:v>2665020</c:v>
                </c:pt>
                <c:pt idx="11">
                  <c:v>2665020</c:v>
                </c:pt>
                <c:pt idx="12">
                  <c:v>3273251</c:v>
                </c:pt>
                <c:pt idx="13">
                  <c:v>3273251</c:v>
                </c:pt>
                <c:pt idx="14">
                  <c:v>3320825</c:v>
                </c:pt>
                <c:pt idx="15">
                  <c:v>3320825</c:v>
                </c:pt>
                <c:pt idx="16">
                  <c:v>3356387</c:v>
                </c:pt>
                <c:pt idx="17">
                  <c:v>3356387</c:v>
                </c:pt>
                <c:pt idx="18">
                  <c:v>3437974</c:v>
                </c:pt>
                <c:pt idx="19">
                  <c:v>3437974</c:v>
                </c:pt>
                <c:pt idx="20">
                  <c:v>3515753</c:v>
                </c:pt>
                <c:pt idx="21">
                  <c:v>3515753</c:v>
                </c:pt>
                <c:pt idx="22">
                  <c:v>3593748</c:v>
                </c:pt>
                <c:pt idx="23">
                  <c:v>3593748</c:v>
                </c:pt>
                <c:pt idx="24">
                  <c:v>3669894</c:v>
                </c:pt>
                <c:pt idx="25">
                  <c:v>3669894</c:v>
                </c:pt>
                <c:pt idx="26">
                  <c:v>3756148</c:v>
                </c:pt>
                <c:pt idx="27">
                  <c:v>3756148</c:v>
                </c:pt>
                <c:pt idx="28">
                  <c:v>3894176</c:v>
                </c:pt>
                <c:pt idx="29">
                  <c:v>3894176</c:v>
                </c:pt>
                <c:pt idx="30">
                  <c:v>4029108</c:v>
                </c:pt>
                <c:pt idx="31">
                  <c:v>4029108</c:v>
                </c:pt>
                <c:pt idx="32">
                  <c:v>4157925</c:v>
                </c:pt>
                <c:pt idx="33">
                  <c:v>4157925</c:v>
                </c:pt>
                <c:pt idx="34">
                  <c:v>4339925</c:v>
                </c:pt>
                <c:pt idx="35">
                  <c:v>4339925</c:v>
                </c:pt>
                <c:pt idx="36">
                  <c:v>4522464</c:v>
                </c:pt>
                <c:pt idx="37">
                  <c:v>4522464</c:v>
                </c:pt>
                <c:pt idx="38">
                  <c:v>4708356</c:v>
                </c:pt>
                <c:pt idx="39">
                  <c:v>4708356</c:v>
                </c:pt>
                <c:pt idx="40">
                  <c:v>4935265</c:v>
                </c:pt>
                <c:pt idx="41">
                  <c:v>4935265</c:v>
                </c:pt>
                <c:pt idx="42">
                  <c:v>5164174</c:v>
                </c:pt>
                <c:pt idx="43">
                  <c:v>5164174</c:v>
                </c:pt>
                <c:pt idx="44">
                  <c:v>5389271</c:v>
                </c:pt>
                <c:pt idx="45">
                  <c:v>5389271</c:v>
                </c:pt>
                <c:pt idx="46">
                  <c:v>5604416</c:v>
                </c:pt>
                <c:pt idx="47">
                  <c:v>5604416</c:v>
                </c:pt>
                <c:pt idx="48">
                  <c:v>5872291</c:v>
                </c:pt>
                <c:pt idx="49">
                  <c:v>5872291</c:v>
                </c:pt>
                <c:pt idx="50">
                  <c:v>6147762</c:v>
                </c:pt>
                <c:pt idx="51">
                  <c:v>6147762</c:v>
                </c:pt>
                <c:pt idx="52">
                  <c:v>6423018</c:v>
                </c:pt>
                <c:pt idx="53">
                  <c:v>6423018</c:v>
                </c:pt>
                <c:pt idx="54">
                  <c:v>6708651</c:v>
                </c:pt>
                <c:pt idx="55">
                  <c:v>6708651</c:v>
                </c:pt>
                <c:pt idx="56">
                  <c:v>7004350</c:v>
                </c:pt>
                <c:pt idx="57">
                  <c:v>7004350</c:v>
                </c:pt>
                <c:pt idx="58">
                  <c:v>7320114</c:v>
                </c:pt>
                <c:pt idx="59">
                  <c:v>7320114</c:v>
                </c:pt>
                <c:pt idx="60">
                  <c:v>7611034</c:v>
                </c:pt>
                <c:pt idx="61">
                  <c:v>7611034</c:v>
                </c:pt>
                <c:pt idx="62">
                  <c:v>7933153</c:v>
                </c:pt>
                <c:pt idx="63">
                  <c:v>7933153</c:v>
                </c:pt>
                <c:pt idx="64">
                  <c:v>8199638</c:v>
                </c:pt>
                <c:pt idx="65">
                  <c:v>8199638</c:v>
                </c:pt>
                <c:pt idx="66">
                  <c:v>8533317</c:v>
                </c:pt>
                <c:pt idx="67">
                  <c:v>8533317</c:v>
                </c:pt>
                <c:pt idx="68">
                  <c:v>8877010</c:v>
                </c:pt>
                <c:pt idx="69">
                  <c:v>8877010</c:v>
                </c:pt>
                <c:pt idx="70">
                  <c:v>9206165</c:v>
                </c:pt>
                <c:pt idx="71">
                  <c:v>9206165</c:v>
                </c:pt>
                <c:pt idx="72">
                  <c:v>9554136</c:v>
                </c:pt>
                <c:pt idx="73">
                  <c:v>9554136</c:v>
                </c:pt>
                <c:pt idx="74">
                  <c:v>9930906</c:v>
                </c:pt>
                <c:pt idx="75">
                  <c:v>9930906</c:v>
                </c:pt>
                <c:pt idx="76">
                  <c:v>10361514</c:v>
                </c:pt>
                <c:pt idx="77">
                  <c:v>10361514</c:v>
                </c:pt>
                <c:pt idx="78">
                  <c:v>10773107</c:v>
                </c:pt>
                <c:pt idx="79">
                  <c:v>10773107</c:v>
                </c:pt>
                <c:pt idx="80">
                  <c:v>11110578</c:v>
                </c:pt>
                <c:pt idx="81">
                  <c:v>11110578</c:v>
                </c:pt>
                <c:pt idx="82">
                  <c:v>11468103</c:v>
                </c:pt>
                <c:pt idx="83">
                  <c:v>11468103</c:v>
                </c:pt>
                <c:pt idx="84">
                  <c:v>11856998</c:v>
                </c:pt>
                <c:pt idx="85">
                  <c:v>11856998</c:v>
                </c:pt>
                <c:pt idx="86">
                  <c:v>12253384</c:v>
                </c:pt>
                <c:pt idx="87">
                  <c:v>12253384</c:v>
                </c:pt>
                <c:pt idx="88">
                  <c:v>12628852</c:v>
                </c:pt>
                <c:pt idx="89">
                  <c:v>12628852</c:v>
                </c:pt>
                <c:pt idx="90">
                  <c:v>12937997</c:v>
                </c:pt>
                <c:pt idx="91">
                  <c:v>12937997</c:v>
                </c:pt>
                <c:pt idx="92">
                  <c:v>13307318</c:v>
                </c:pt>
                <c:pt idx="93">
                  <c:v>13307318</c:v>
                </c:pt>
                <c:pt idx="94">
                  <c:v>13706844</c:v>
                </c:pt>
                <c:pt idx="95">
                  <c:v>13706844</c:v>
                </c:pt>
                <c:pt idx="96">
                  <c:v>14193253</c:v>
                </c:pt>
                <c:pt idx="97">
                  <c:v>14193253</c:v>
                </c:pt>
                <c:pt idx="98">
                  <c:v>14684050</c:v>
                </c:pt>
                <c:pt idx="99">
                  <c:v>14684050</c:v>
                </c:pt>
                <c:pt idx="100">
                  <c:v>14725156</c:v>
                </c:pt>
                <c:pt idx="101">
                  <c:v>14725156</c:v>
                </c:pt>
                <c:pt idx="102">
                  <c:v>15137074</c:v>
                </c:pt>
                <c:pt idx="103">
                  <c:v>15137074</c:v>
                </c:pt>
                <c:pt idx="104">
                  <c:v>15172778</c:v>
                </c:pt>
                <c:pt idx="105">
                  <c:v>15172778</c:v>
                </c:pt>
                <c:pt idx="106">
                  <c:v>15301832</c:v>
                </c:pt>
                <c:pt idx="107">
                  <c:v>15301832</c:v>
                </c:pt>
                <c:pt idx="108">
                  <c:v>15438041</c:v>
                </c:pt>
                <c:pt idx="109">
                  <c:v>15438041</c:v>
                </c:pt>
                <c:pt idx="110">
                  <c:v>15623333</c:v>
                </c:pt>
                <c:pt idx="111">
                  <c:v>15623333</c:v>
                </c:pt>
                <c:pt idx="112">
                  <c:v>15802363</c:v>
                </c:pt>
                <c:pt idx="113">
                  <c:v>15802363</c:v>
                </c:pt>
                <c:pt idx="114">
                  <c:v>16037772</c:v>
                </c:pt>
                <c:pt idx="115">
                  <c:v>16037772</c:v>
                </c:pt>
                <c:pt idx="116">
                  <c:v>16268599</c:v>
                </c:pt>
                <c:pt idx="117">
                  <c:v>16268599</c:v>
                </c:pt>
                <c:pt idx="118">
                  <c:v>16540187</c:v>
                </c:pt>
                <c:pt idx="119">
                  <c:v>16540187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49-4C47-AF56-047198F1010E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문서1.xlsx]Summary(Buffer-same)'!$T$51:$T$170</c:f>
              <c:numCache>
                <c:formatCode>General</c:formatCode>
                <c:ptCount val="120"/>
                <c:pt idx="0">
                  <c:v>2665020</c:v>
                </c:pt>
                <c:pt idx="1">
                  <c:v>2665020</c:v>
                </c:pt>
                <c:pt idx="2">
                  <c:v>2665020</c:v>
                </c:pt>
                <c:pt idx="3">
                  <c:v>2665020</c:v>
                </c:pt>
                <c:pt idx="4">
                  <c:v>3320825</c:v>
                </c:pt>
                <c:pt idx="5">
                  <c:v>3320825</c:v>
                </c:pt>
                <c:pt idx="6">
                  <c:v>3356387</c:v>
                </c:pt>
                <c:pt idx="7">
                  <c:v>3356387</c:v>
                </c:pt>
                <c:pt idx="8">
                  <c:v>3437974</c:v>
                </c:pt>
                <c:pt idx="9">
                  <c:v>3437974</c:v>
                </c:pt>
                <c:pt idx="10">
                  <c:v>3515753</c:v>
                </c:pt>
                <c:pt idx="11">
                  <c:v>3515753</c:v>
                </c:pt>
                <c:pt idx="12">
                  <c:v>3593748</c:v>
                </c:pt>
                <c:pt idx="13">
                  <c:v>3593748</c:v>
                </c:pt>
                <c:pt idx="14">
                  <c:v>3669894</c:v>
                </c:pt>
                <c:pt idx="15">
                  <c:v>3669894</c:v>
                </c:pt>
                <c:pt idx="16">
                  <c:v>3669894</c:v>
                </c:pt>
                <c:pt idx="17">
                  <c:v>3756148</c:v>
                </c:pt>
                <c:pt idx="18">
                  <c:v>3756148</c:v>
                </c:pt>
                <c:pt idx="19">
                  <c:v>3894176</c:v>
                </c:pt>
                <c:pt idx="20">
                  <c:v>3894176</c:v>
                </c:pt>
                <c:pt idx="21">
                  <c:v>4029108</c:v>
                </c:pt>
                <c:pt idx="22">
                  <c:v>4029108</c:v>
                </c:pt>
                <c:pt idx="23">
                  <c:v>4157925</c:v>
                </c:pt>
                <c:pt idx="24">
                  <c:v>4157925</c:v>
                </c:pt>
                <c:pt idx="25">
                  <c:v>4339925</c:v>
                </c:pt>
                <c:pt idx="26">
                  <c:v>4339925</c:v>
                </c:pt>
                <c:pt idx="27">
                  <c:v>4522464</c:v>
                </c:pt>
                <c:pt idx="28">
                  <c:v>4522464</c:v>
                </c:pt>
                <c:pt idx="29">
                  <c:v>4708356</c:v>
                </c:pt>
                <c:pt idx="30">
                  <c:v>4708356</c:v>
                </c:pt>
                <c:pt idx="31">
                  <c:v>4935265</c:v>
                </c:pt>
                <c:pt idx="32">
                  <c:v>4935265</c:v>
                </c:pt>
                <c:pt idx="33">
                  <c:v>5164174</c:v>
                </c:pt>
                <c:pt idx="34">
                  <c:v>5164174</c:v>
                </c:pt>
                <c:pt idx="35">
                  <c:v>5164174</c:v>
                </c:pt>
                <c:pt idx="36">
                  <c:v>5389271</c:v>
                </c:pt>
                <c:pt idx="37">
                  <c:v>5604416</c:v>
                </c:pt>
                <c:pt idx="38">
                  <c:v>5604416</c:v>
                </c:pt>
                <c:pt idx="39">
                  <c:v>5872291</c:v>
                </c:pt>
                <c:pt idx="40">
                  <c:v>5872291</c:v>
                </c:pt>
                <c:pt idx="41">
                  <c:v>6147762</c:v>
                </c:pt>
                <c:pt idx="42">
                  <c:v>6147762</c:v>
                </c:pt>
                <c:pt idx="43">
                  <c:v>6423018</c:v>
                </c:pt>
                <c:pt idx="44">
                  <c:v>6423018</c:v>
                </c:pt>
                <c:pt idx="45">
                  <c:v>6708651</c:v>
                </c:pt>
                <c:pt idx="46">
                  <c:v>6708651</c:v>
                </c:pt>
                <c:pt idx="47">
                  <c:v>6708651</c:v>
                </c:pt>
                <c:pt idx="48">
                  <c:v>7004350</c:v>
                </c:pt>
                <c:pt idx="49">
                  <c:v>7320114</c:v>
                </c:pt>
                <c:pt idx="50">
                  <c:v>7320114</c:v>
                </c:pt>
                <c:pt idx="51">
                  <c:v>7611034</c:v>
                </c:pt>
                <c:pt idx="52">
                  <c:v>7611034</c:v>
                </c:pt>
                <c:pt idx="53">
                  <c:v>7611034</c:v>
                </c:pt>
                <c:pt idx="54">
                  <c:v>7933153</c:v>
                </c:pt>
                <c:pt idx="55">
                  <c:v>8199638</c:v>
                </c:pt>
                <c:pt idx="56">
                  <c:v>8199638</c:v>
                </c:pt>
                <c:pt idx="57">
                  <c:v>8533317</c:v>
                </c:pt>
                <c:pt idx="58">
                  <c:v>8533317</c:v>
                </c:pt>
                <c:pt idx="59">
                  <c:v>8533317</c:v>
                </c:pt>
                <c:pt idx="60">
                  <c:v>8877010</c:v>
                </c:pt>
                <c:pt idx="61">
                  <c:v>8877010</c:v>
                </c:pt>
                <c:pt idx="62">
                  <c:v>9206165</c:v>
                </c:pt>
                <c:pt idx="63">
                  <c:v>9554136</c:v>
                </c:pt>
                <c:pt idx="64">
                  <c:v>9554136</c:v>
                </c:pt>
                <c:pt idx="65">
                  <c:v>9554136</c:v>
                </c:pt>
                <c:pt idx="66">
                  <c:v>9930906</c:v>
                </c:pt>
                <c:pt idx="67">
                  <c:v>9930906</c:v>
                </c:pt>
                <c:pt idx="68">
                  <c:v>10361514</c:v>
                </c:pt>
                <c:pt idx="69">
                  <c:v>10361514</c:v>
                </c:pt>
                <c:pt idx="70">
                  <c:v>10773107</c:v>
                </c:pt>
                <c:pt idx="71">
                  <c:v>10773107</c:v>
                </c:pt>
                <c:pt idx="72">
                  <c:v>11110578</c:v>
                </c:pt>
                <c:pt idx="73">
                  <c:v>11110578</c:v>
                </c:pt>
                <c:pt idx="74">
                  <c:v>11468103</c:v>
                </c:pt>
                <c:pt idx="75">
                  <c:v>11468103</c:v>
                </c:pt>
                <c:pt idx="76">
                  <c:v>11856998</c:v>
                </c:pt>
                <c:pt idx="77">
                  <c:v>11856998</c:v>
                </c:pt>
                <c:pt idx="78">
                  <c:v>12253384</c:v>
                </c:pt>
                <c:pt idx="79">
                  <c:v>12253384</c:v>
                </c:pt>
                <c:pt idx="80">
                  <c:v>12628852</c:v>
                </c:pt>
                <c:pt idx="81">
                  <c:v>12937997</c:v>
                </c:pt>
                <c:pt idx="82">
                  <c:v>12937997</c:v>
                </c:pt>
                <c:pt idx="83">
                  <c:v>12937997</c:v>
                </c:pt>
                <c:pt idx="84">
                  <c:v>13307318</c:v>
                </c:pt>
                <c:pt idx="85">
                  <c:v>13706844</c:v>
                </c:pt>
                <c:pt idx="86">
                  <c:v>13706844</c:v>
                </c:pt>
                <c:pt idx="87">
                  <c:v>13706844</c:v>
                </c:pt>
                <c:pt idx="88">
                  <c:v>14193253</c:v>
                </c:pt>
                <c:pt idx="89">
                  <c:v>14193253</c:v>
                </c:pt>
                <c:pt idx="90">
                  <c:v>14193253</c:v>
                </c:pt>
                <c:pt idx="91">
                  <c:v>14193253</c:v>
                </c:pt>
                <c:pt idx="92">
                  <c:v>14193253</c:v>
                </c:pt>
                <c:pt idx="93">
                  <c:v>14725156</c:v>
                </c:pt>
                <c:pt idx="94">
                  <c:v>14725156</c:v>
                </c:pt>
                <c:pt idx="95">
                  <c:v>15172778</c:v>
                </c:pt>
                <c:pt idx="96">
                  <c:v>15172778</c:v>
                </c:pt>
                <c:pt idx="97">
                  <c:v>15301832</c:v>
                </c:pt>
                <c:pt idx="98">
                  <c:v>15301832</c:v>
                </c:pt>
                <c:pt idx="99">
                  <c:v>15438041</c:v>
                </c:pt>
                <c:pt idx="100">
                  <c:v>15438041</c:v>
                </c:pt>
                <c:pt idx="101">
                  <c:v>15623333</c:v>
                </c:pt>
                <c:pt idx="102">
                  <c:v>15623333</c:v>
                </c:pt>
                <c:pt idx="103">
                  <c:v>15802363</c:v>
                </c:pt>
                <c:pt idx="104">
                  <c:v>15802363</c:v>
                </c:pt>
                <c:pt idx="105">
                  <c:v>16037772</c:v>
                </c:pt>
                <c:pt idx="106">
                  <c:v>16037772</c:v>
                </c:pt>
                <c:pt idx="107">
                  <c:v>16268599</c:v>
                </c:pt>
                <c:pt idx="108">
                  <c:v>16268599</c:v>
                </c:pt>
                <c:pt idx="109">
                  <c:v>16540187</c:v>
                </c:pt>
                <c:pt idx="110">
                  <c:v>16540187</c:v>
                </c:pt>
                <c:pt idx="111">
                  <c:v>16802545</c:v>
                </c:pt>
                <c:pt idx="112">
                  <c:v>16802545</c:v>
                </c:pt>
                <c:pt idx="113">
                  <c:v>17104761</c:v>
                </c:pt>
                <c:pt idx="114">
                  <c:v>17104761</c:v>
                </c:pt>
                <c:pt idx="115">
                  <c:v>17405092</c:v>
                </c:pt>
                <c:pt idx="116">
                  <c:v>17405092</c:v>
                </c:pt>
                <c:pt idx="117">
                  <c:v>17405092</c:v>
                </c:pt>
                <c:pt idx="118">
                  <c:v>17758014</c:v>
                </c:pt>
                <c:pt idx="119">
                  <c:v>18115735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49-4C47-AF56-047198F10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71040"/>
        <c:axId val="349771968"/>
      </c:lineChart>
      <c:catAx>
        <c:axId val="3348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71968"/>
        <c:crosses val="autoZero"/>
        <c:auto val="1"/>
        <c:lblAlgn val="ctr"/>
        <c:lblOffset val="100"/>
        <c:tickLblSkip val="10"/>
        <c:noMultiLvlLbl val="0"/>
      </c:catAx>
      <c:valAx>
        <c:axId val="349771968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7104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문서1.xlsx]Summary(Buffer-same)'!$U$51:$U$170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1922928</c:v>
                </c:pt>
                <c:pt idx="7">
                  <c:v>1922928</c:v>
                </c:pt>
                <c:pt idx="8">
                  <c:v>2631686</c:v>
                </c:pt>
                <c:pt idx="9">
                  <c:v>2631686</c:v>
                </c:pt>
                <c:pt idx="10">
                  <c:v>2681023</c:v>
                </c:pt>
                <c:pt idx="11">
                  <c:v>2681023</c:v>
                </c:pt>
                <c:pt idx="12">
                  <c:v>2721483</c:v>
                </c:pt>
                <c:pt idx="13">
                  <c:v>2721483</c:v>
                </c:pt>
                <c:pt idx="14">
                  <c:v>3388762</c:v>
                </c:pt>
                <c:pt idx="15">
                  <c:v>3388762</c:v>
                </c:pt>
                <c:pt idx="16">
                  <c:v>3873649</c:v>
                </c:pt>
                <c:pt idx="17">
                  <c:v>3873649</c:v>
                </c:pt>
                <c:pt idx="18">
                  <c:v>4419169</c:v>
                </c:pt>
                <c:pt idx="19">
                  <c:v>4419169</c:v>
                </c:pt>
                <c:pt idx="20">
                  <c:v>4954707</c:v>
                </c:pt>
                <c:pt idx="21">
                  <c:v>4954707</c:v>
                </c:pt>
                <c:pt idx="22">
                  <c:v>4993163</c:v>
                </c:pt>
                <c:pt idx="23">
                  <c:v>4993163</c:v>
                </c:pt>
                <c:pt idx="24">
                  <c:v>5123398</c:v>
                </c:pt>
                <c:pt idx="25">
                  <c:v>5123398</c:v>
                </c:pt>
                <c:pt idx="26">
                  <c:v>5307511</c:v>
                </c:pt>
                <c:pt idx="27">
                  <c:v>5307511</c:v>
                </c:pt>
                <c:pt idx="28">
                  <c:v>5492165</c:v>
                </c:pt>
                <c:pt idx="29">
                  <c:v>5492165</c:v>
                </c:pt>
                <c:pt idx="30">
                  <c:v>5724270</c:v>
                </c:pt>
                <c:pt idx="31">
                  <c:v>5724270</c:v>
                </c:pt>
                <c:pt idx="32">
                  <c:v>5936730</c:v>
                </c:pt>
                <c:pt idx="33">
                  <c:v>5936730</c:v>
                </c:pt>
                <c:pt idx="34">
                  <c:v>6208821</c:v>
                </c:pt>
                <c:pt idx="35">
                  <c:v>6208821</c:v>
                </c:pt>
                <c:pt idx="36">
                  <c:v>6484440</c:v>
                </c:pt>
                <c:pt idx="37">
                  <c:v>6484440</c:v>
                </c:pt>
                <c:pt idx="38">
                  <c:v>6797483</c:v>
                </c:pt>
                <c:pt idx="39">
                  <c:v>6797483</c:v>
                </c:pt>
                <c:pt idx="40">
                  <c:v>7158201</c:v>
                </c:pt>
                <c:pt idx="41">
                  <c:v>7158201</c:v>
                </c:pt>
                <c:pt idx="42">
                  <c:v>7514664</c:v>
                </c:pt>
                <c:pt idx="43">
                  <c:v>7514664</c:v>
                </c:pt>
                <c:pt idx="44">
                  <c:v>7923232</c:v>
                </c:pt>
                <c:pt idx="45">
                  <c:v>7923232</c:v>
                </c:pt>
                <c:pt idx="46">
                  <c:v>8313611</c:v>
                </c:pt>
                <c:pt idx="47">
                  <c:v>8313611</c:v>
                </c:pt>
                <c:pt idx="48">
                  <c:v>8756705</c:v>
                </c:pt>
                <c:pt idx="49">
                  <c:v>8756705</c:v>
                </c:pt>
                <c:pt idx="50">
                  <c:v>9170462</c:v>
                </c:pt>
                <c:pt idx="51">
                  <c:v>9170462</c:v>
                </c:pt>
                <c:pt idx="52">
                  <c:v>9585885</c:v>
                </c:pt>
                <c:pt idx="53">
                  <c:v>9585885</c:v>
                </c:pt>
                <c:pt idx="54">
                  <c:v>10015475</c:v>
                </c:pt>
                <c:pt idx="55">
                  <c:v>10015475</c:v>
                </c:pt>
                <c:pt idx="56">
                  <c:v>10391476</c:v>
                </c:pt>
                <c:pt idx="57">
                  <c:v>10391476</c:v>
                </c:pt>
                <c:pt idx="58">
                  <c:v>10793612</c:v>
                </c:pt>
                <c:pt idx="59">
                  <c:v>10793612</c:v>
                </c:pt>
                <c:pt idx="60">
                  <c:v>11179217</c:v>
                </c:pt>
                <c:pt idx="61">
                  <c:v>11179217</c:v>
                </c:pt>
                <c:pt idx="62">
                  <c:v>11603962</c:v>
                </c:pt>
                <c:pt idx="63">
                  <c:v>11603962</c:v>
                </c:pt>
                <c:pt idx="64">
                  <c:v>11962968</c:v>
                </c:pt>
                <c:pt idx="65">
                  <c:v>11962968</c:v>
                </c:pt>
                <c:pt idx="66">
                  <c:v>12343240</c:v>
                </c:pt>
                <c:pt idx="67">
                  <c:v>12343240</c:v>
                </c:pt>
                <c:pt idx="68">
                  <c:v>12951807</c:v>
                </c:pt>
                <c:pt idx="69">
                  <c:v>12951807</c:v>
                </c:pt>
                <c:pt idx="70">
                  <c:v>13503249</c:v>
                </c:pt>
                <c:pt idx="71">
                  <c:v>13503249</c:v>
                </c:pt>
                <c:pt idx="72">
                  <c:v>14059814</c:v>
                </c:pt>
                <c:pt idx="73">
                  <c:v>14059814</c:v>
                </c:pt>
                <c:pt idx="74">
                  <c:v>14546556</c:v>
                </c:pt>
                <c:pt idx="75">
                  <c:v>14546556</c:v>
                </c:pt>
                <c:pt idx="76">
                  <c:v>14575532</c:v>
                </c:pt>
                <c:pt idx="77">
                  <c:v>14575532</c:v>
                </c:pt>
                <c:pt idx="78">
                  <c:v>14703738</c:v>
                </c:pt>
                <c:pt idx="79">
                  <c:v>14703738</c:v>
                </c:pt>
                <c:pt idx="80">
                  <c:v>14863734</c:v>
                </c:pt>
                <c:pt idx="81">
                  <c:v>14863734</c:v>
                </c:pt>
                <c:pt idx="82">
                  <c:v>15031404</c:v>
                </c:pt>
                <c:pt idx="83">
                  <c:v>15031404</c:v>
                </c:pt>
                <c:pt idx="84">
                  <c:v>15273392</c:v>
                </c:pt>
                <c:pt idx="85">
                  <c:v>15273392</c:v>
                </c:pt>
                <c:pt idx="86">
                  <c:v>15521787</c:v>
                </c:pt>
                <c:pt idx="87">
                  <c:v>15521787</c:v>
                </c:pt>
                <c:pt idx="88">
                  <c:v>15803833</c:v>
                </c:pt>
                <c:pt idx="89">
                  <c:v>15803833</c:v>
                </c:pt>
                <c:pt idx="90">
                  <c:v>16034255</c:v>
                </c:pt>
                <c:pt idx="91">
                  <c:v>16034255</c:v>
                </c:pt>
                <c:pt idx="92">
                  <c:v>16358385</c:v>
                </c:pt>
                <c:pt idx="93">
                  <c:v>16358385</c:v>
                </c:pt>
                <c:pt idx="94">
                  <c:v>16707684</c:v>
                </c:pt>
                <c:pt idx="95">
                  <c:v>16707684</c:v>
                </c:pt>
                <c:pt idx="96">
                  <c:v>17048141</c:v>
                </c:pt>
                <c:pt idx="97">
                  <c:v>17048141</c:v>
                </c:pt>
                <c:pt idx="98">
                  <c:v>17387046</c:v>
                </c:pt>
                <c:pt idx="99">
                  <c:v>17387046</c:v>
                </c:pt>
                <c:pt idx="100">
                  <c:v>17684598</c:v>
                </c:pt>
                <c:pt idx="101">
                  <c:v>17684598</c:v>
                </c:pt>
                <c:pt idx="102">
                  <c:v>18052557</c:v>
                </c:pt>
                <c:pt idx="103">
                  <c:v>18052557</c:v>
                </c:pt>
                <c:pt idx="104">
                  <c:v>18384655</c:v>
                </c:pt>
                <c:pt idx="105">
                  <c:v>18384655</c:v>
                </c:pt>
                <c:pt idx="106">
                  <c:v>18821930</c:v>
                </c:pt>
                <c:pt idx="107">
                  <c:v>18821930</c:v>
                </c:pt>
                <c:pt idx="108">
                  <c:v>19328259</c:v>
                </c:pt>
                <c:pt idx="109">
                  <c:v>19328259</c:v>
                </c:pt>
                <c:pt idx="110">
                  <c:v>19809048</c:v>
                </c:pt>
                <c:pt idx="111">
                  <c:v>19809048</c:v>
                </c:pt>
                <c:pt idx="112">
                  <c:v>20259389</c:v>
                </c:pt>
                <c:pt idx="113">
                  <c:v>20259389</c:v>
                </c:pt>
                <c:pt idx="114">
                  <c:v>20737776</c:v>
                </c:pt>
                <c:pt idx="115">
                  <c:v>20737776</c:v>
                </c:pt>
                <c:pt idx="116">
                  <c:v>21212161</c:v>
                </c:pt>
                <c:pt idx="117">
                  <c:v>21212161</c:v>
                </c:pt>
                <c:pt idx="118">
                  <c:v>21654169</c:v>
                </c:pt>
                <c:pt idx="119">
                  <c:v>21654169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E6-4131-82F2-156725C5C84A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문서1.xlsx]Summary(Buffer-same)'!$V$51:$V$170</c:f>
              <c:numCache>
                <c:formatCode>General</c:formatCode>
                <c:ptCount val="120"/>
                <c:pt idx="0">
                  <c:v>2681023</c:v>
                </c:pt>
                <c:pt idx="1">
                  <c:v>2721483</c:v>
                </c:pt>
                <c:pt idx="2">
                  <c:v>2721483</c:v>
                </c:pt>
                <c:pt idx="3">
                  <c:v>2721483</c:v>
                </c:pt>
                <c:pt idx="4">
                  <c:v>2721483</c:v>
                </c:pt>
                <c:pt idx="5">
                  <c:v>2721483</c:v>
                </c:pt>
                <c:pt idx="6">
                  <c:v>3388762</c:v>
                </c:pt>
                <c:pt idx="7">
                  <c:v>3388762</c:v>
                </c:pt>
                <c:pt idx="8">
                  <c:v>3873649</c:v>
                </c:pt>
                <c:pt idx="9">
                  <c:v>3873649</c:v>
                </c:pt>
                <c:pt idx="10">
                  <c:v>3873649</c:v>
                </c:pt>
                <c:pt idx="11">
                  <c:v>4419169</c:v>
                </c:pt>
                <c:pt idx="12">
                  <c:v>4993163</c:v>
                </c:pt>
                <c:pt idx="13">
                  <c:v>5123398</c:v>
                </c:pt>
                <c:pt idx="14">
                  <c:v>5123398</c:v>
                </c:pt>
                <c:pt idx="15">
                  <c:v>5123398</c:v>
                </c:pt>
                <c:pt idx="16">
                  <c:v>5307511</c:v>
                </c:pt>
                <c:pt idx="17">
                  <c:v>5307511</c:v>
                </c:pt>
                <c:pt idx="18">
                  <c:v>5492165</c:v>
                </c:pt>
                <c:pt idx="19">
                  <c:v>5492165</c:v>
                </c:pt>
                <c:pt idx="20">
                  <c:v>5724270</c:v>
                </c:pt>
                <c:pt idx="21">
                  <c:v>5724270</c:v>
                </c:pt>
                <c:pt idx="22">
                  <c:v>5936730</c:v>
                </c:pt>
                <c:pt idx="23">
                  <c:v>5936730</c:v>
                </c:pt>
                <c:pt idx="24">
                  <c:v>6208821</c:v>
                </c:pt>
                <c:pt idx="25">
                  <c:v>6208821</c:v>
                </c:pt>
                <c:pt idx="26">
                  <c:v>6484440</c:v>
                </c:pt>
                <c:pt idx="27">
                  <c:v>6484440</c:v>
                </c:pt>
                <c:pt idx="28">
                  <c:v>6797483</c:v>
                </c:pt>
                <c:pt idx="29">
                  <c:v>6797483</c:v>
                </c:pt>
                <c:pt idx="30">
                  <c:v>7158201</c:v>
                </c:pt>
                <c:pt idx="31">
                  <c:v>7158201</c:v>
                </c:pt>
                <c:pt idx="32">
                  <c:v>7514664</c:v>
                </c:pt>
                <c:pt idx="33">
                  <c:v>7514664</c:v>
                </c:pt>
                <c:pt idx="34">
                  <c:v>7923232</c:v>
                </c:pt>
                <c:pt idx="35">
                  <c:v>7923232</c:v>
                </c:pt>
                <c:pt idx="36">
                  <c:v>8313611</c:v>
                </c:pt>
                <c:pt idx="37">
                  <c:v>8313611</c:v>
                </c:pt>
                <c:pt idx="38">
                  <c:v>8313611</c:v>
                </c:pt>
                <c:pt idx="39">
                  <c:v>8756705</c:v>
                </c:pt>
                <c:pt idx="40">
                  <c:v>8756705</c:v>
                </c:pt>
                <c:pt idx="41">
                  <c:v>9170462</c:v>
                </c:pt>
                <c:pt idx="42">
                  <c:v>9170462</c:v>
                </c:pt>
                <c:pt idx="43">
                  <c:v>9585885</c:v>
                </c:pt>
                <c:pt idx="44">
                  <c:v>9585885</c:v>
                </c:pt>
                <c:pt idx="45">
                  <c:v>10015475</c:v>
                </c:pt>
                <c:pt idx="46">
                  <c:v>10391476</c:v>
                </c:pt>
                <c:pt idx="47">
                  <c:v>10391476</c:v>
                </c:pt>
                <c:pt idx="48">
                  <c:v>10793612</c:v>
                </c:pt>
                <c:pt idx="49">
                  <c:v>10793612</c:v>
                </c:pt>
                <c:pt idx="50">
                  <c:v>11179217</c:v>
                </c:pt>
                <c:pt idx="51">
                  <c:v>11179217</c:v>
                </c:pt>
                <c:pt idx="52">
                  <c:v>11603962</c:v>
                </c:pt>
                <c:pt idx="53">
                  <c:v>11603962</c:v>
                </c:pt>
                <c:pt idx="54">
                  <c:v>11962968</c:v>
                </c:pt>
                <c:pt idx="55">
                  <c:v>11962968</c:v>
                </c:pt>
                <c:pt idx="56">
                  <c:v>12343240</c:v>
                </c:pt>
                <c:pt idx="57">
                  <c:v>12343240</c:v>
                </c:pt>
                <c:pt idx="58">
                  <c:v>12343240</c:v>
                </c:pt>
                <c:pt idx="59">
                  <c:v>12951807</c:v>
                </c:pt>
                <c:pt idx="60">
                  <c:v>12951807</c:v>
                </c:pt>
                <c:pt idx="61">
                  <c:v>13503249</c:v>
                </c:pt>
                <c:pt idx="62">
                  <c:v>13503249</c:v>
                </c:pt>
                <c:pt idx="63">
                  <c:v>13503249</c:v>
                </c:pt>
                <c:pt idx="64">
                  <c:v>14059814</c:v>
                </c:pt>
                <c:pt idx="65">
                  <c:v>14546556</c:v>
                </c:pt>
                <c:pt idx="66">
                  <c:v>14575532</c:v>
                </c:pt>
                <c:pt idx="67">
                  <c:v>14703738</c:v>
                </c:pt>
                <c:pt idx="68">
                  <c:v>14703738</c:v>
                </c:pt>
                <c:pt idx="69">
                  <c:v>14703738</c:v>
                </c:pt>
                <c:pt idx="70">
                  <c:v>14863734</c:v>
                </c:pt>
                <c:pt idx="71">
                  <c:v>15031404</c:v>
                </c:pt>
                <c:pt idx="72">
                  <c:v>15031404</c:v>
                </c:pt>
                <c:pt idx="73">
                  <c:v>15031404</c:v>
                </c:pt>
                <c:pt idx="74">
                  <c:v>15273392</c:v>
                </c:pt>
                <c:pt idx="75">
                  <c:v>15273392</c:v>
                </c:pt>
                <c:pt idx="76">
                  <c:v>15521787</c:v>
                </c:pt>
                <c:pt idx="77">
                  <c:v>15521787</c:v>
                </c:pt>
                <c:pt idx="78">
                  <c:v>15803833</c:v>
                </c:pt>
                <c:pt idx="79">
                  <c:v>15803833</c:v>
                </c:pt>
                <c:pt idx="80">
                  <c:v>16034255</c:v>
                </c:pt>
                <c:pt idx="81">
                  <c:v>16034255</c:v>
                </c:pt>
                <c:pt idx="82">
                  <c:v>16358385</c:v>
                </c:pt>
                <c:pt idx="83">
                  <c:v>16358385</c:v>
                </c:pt>
                <c:pt idx="84">
                  <c:v>16358385</c:v>
                </c:pt>
                <c:pt idx="85">
                  <c:v>16707684</c:v>
                </c:pt>
                <c:pt idx="86">
                  <c:v>17048141</c:v>
                </c:pt>
                <c:pt idx="87">
                  <c:v>17048141</c:v>
                </c:pt>
                <c:pt idx="88">
                  <c:v>17387046</c:v>
                </c:pt>
                <c:pt idx="89">
                  <c:v>17387046</c:v>
                </c:pt>
                <c:pt idx="90">
                  <c:v>17684598</c:v>
                </c:pt>
                <c:pt idx="91">
                  <c:v>17684598</c:v>
                </c:pt>
                <c:pt idx="92">
                  <c:v>18052557</c:v>
                </c:pt>
                <c:pt idx="93">
                  <c:v>18052557</c:v>
                </c:pt>
                <c:pt idx="94">
                  <c:v>18384655</c:v>
                </c:pt>
                <c:pt idx="95">
                  <c:v>18384655</c:v>
                </c:pt>
                <c:pt idx="96">
                  <c:v>18821930</c:v>
                </c:pt>
                <c:pt idx="97">
                  <c:v>18821930</c:v>
                </c:pt>
                <c:pt idx="98">
                  <c:v>18821930</c:v>
                </c:pt>
                <c:pt idx="99">
                  <c:v>18821930</c:v>
                </c:pt>
                <c:pt idx="100">
                  <c:v>19328259</c:v>
                </c:pt>
                <c:pt idx="101">
                  <c:v>19328259</c:v>
                </c:pt>
                <c:pt idx="102">
                  <c:v>19809048</c:v>
                </c:pt>
                <c:pt idx="103">
                  <c:v>20259389</c:v>
                </c:pt>
                <c:pt idx="104">
                  <c:v>20259389</c:v>
                </c:pt>
                <c:pt idx="105">
                  <c:v>20737776</c:v>
                </c:pt>
                <c:pt idx="106">
                  <c:v>21212161</c:v>
                </c:pt>
                <c:pt idx="107">
                  <c:v>21212161</c:v>
                </c:pt>
                <c:pt idx="108">
                  <c:v>21654169</c:v>
                </c:pt>
                <c:pt idx="109">
                  <c:v>21654169</c:v>
                </c:pt>
                <c:pt idx="110">
                  <c:v>22085015</c:v>
                </c:pt>
                <c:pt idx="111">
                  <c:v>22085015</c:v>
                </c:pt>
                <c:pt idx="112">
                  <c:v>22544563</c:v>
                </c:pt>
                <c:pt idx="113">
                  <c:v>22544563</c:v>
                </c:pt>
                <c:pt idx="114">
                  <c:v>22981209</c:v>
                </c:pt>
                <c:pt idx="115">
                  <c:v>22981209</c:v>
                </c:pt>
                <c:pt idx="116">
                  <c:v>23419571</c:v>
                </c:pt>
                <c:pt idx="117">
                  <c:v>23419571</c:v>
                </c:pt>
                <c:pt idx="118">
                  <c:v>23419571</c:v>
                </c:pt>
                <c:pt idx="119">
                  <c:v>23419571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E6-4131-82F2-156725C5C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15264"/>
        <c:axId val="351454912"/>
      </c:lineChart>
      <c:catAx>
        <c:axId val="33511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4912"/>
        <c:crosses val="autoZero"/>
        <c:auto val="1"/>
        <c:lblAlgn val="ctr"/>
        <c:lblOffset val="100"/>
        <c:tickLblSkip val="10"/>
        <c:noMultiLvlLbl val="0"/>
      </c:catAx>
      <c:valAx>
        <c:axId val="351454912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11526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문서1.xlsx]Summary(Buffer-same)'!$W$51:$W$170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1922928</c:v>
                </c:pt>
                <c:pt idx="7">
                  <c:v>1922928</c:v>
                </c:pt>
                <c:pt idx="8">
                  <c:v>1974972</c:v>
                </c:pt>
                <c:pt idx="9">
                  <c:v>1974972</c:v>
                </c:pt>
                <c:pt idx="10">
                  <c:v>2683979</c:v>
                </c:pt>
                <c:pt idx="11">
                  <c:v>2683979</c:v>
                </c:pt>
                <c:pt idx="12">
                  <c:v>3292210</c:v>
                </c:pt>
                <c:pt idx="13">
                  <c:v>3292210</c:v>
                </c:pt>
                <c:pt idx="14">
                  <c:v>3959489</c:v>
                </c:pt>
                <c:pt idx="15">
                  <c:v>3959489</c:v>
                </c:pt>
                <c:pt idx="16">
                  <c:v>4482422</c:v>
                </c:pt>
                <c:pt idx="17">
                  <c:v>4482422</c:v>
                </c:pt>
                <c:pt idx="18">
                  <c:v>5069424</c:v>
                </c:pt>
                <c:pt idx="19">
                  <c:v>5069424</c:v>
                </c:pt>
                <c:pt idx="20">
                  <c:v>5677753</c:v>
                </c:pt>
                <c:pt idx="21">
                  <c:v>5677753</c:v>
                </c:pt>
                <c:pt idx="22">
                  <c:v>5716209</c:v>
                </c:pt>
                <c:pt idx="23">
                  <c:v>5716209</c:v>
                </c:pt>
                <c:pt idx="24">
                  <c:v>5846444</c:v>
                </c:pt>
                <c:pt idx="25">
                  <c:v>5846444</c:v>
                </c:pt>
                <c:pt idx="26">
                  <c:v>6030557</c:v>
                </c:pt>
                <c:pt idx="27">
                  <c:v>6030557</c:v>
                </c:pt>
                <c:pt idx="28">
                  <c:v>6215211</c:v>
                </c:pt>
                <c:pt idx="29">
                  <c:v>6215211</c:v>
                </c:pt>
                <c:pt idx="30">
                  <c:v>6399734</c:v>
                </c:pt>
                <c:pt idx="31">
                  <c:v>6399734</c:v>
                </c:pt>
                <c:pt idx="32">
                  <c:v>6612194</c:v>
                </c:pt>
                <c:pt idx="33">
                  <c:v>6612194</c:v>
                </c:pt>
                <c:pt idx="34">
                  <c:v>6839910</c:v>
                </c:pt>
                <c:pt idx="35">
                  <c:v>6839910</c:v>
                </c:pt>
                <c:pt idx="36">
                  <c:v>7115529</c:v>
                </c:pt>
                <c:pt idx="37">
                  <c:v>7115529</c:v>
                </c:pt>
                <c:pt idx="38">
                  <c:v>7428572</c:v>
                </c:pt>
                <c:pt idx="39">
                  <c:v>7428572</c:v>
                </c:pt>
                <c:pt idx="40">
                  <c:v>7746761</c:v>
                </c:pt>
                <c:pt idx="41">
                  <c:v>7746761</c:v>
                </c:pt>
                <c:pt idx="42">
                  <c:v>8066616</c:v>
                </c:pt>
                <c:pt idx="43">
                  <c:v>8066616</c:v>
                </c:pt>
                <c:pt idx="44">
                  <c:v>8381641</c:v>
                </c:pt>
                <c:pt idx="45">
                  <c:v>8381641</c:v>
                </c:pt>
                <c:pt idx="46">
                  <c:v>8733197</c:v>
                </c:pt>
                <c:pt idx="47">
                  <c:v>8733197</c:v>
                </c:pt>
                <c:pt idx="48">
                  <c:v>9131260</c:v>
                </c:pt>
                <c:pt idx="49">
                  <c:v>9131260</c:v>
                </c:pt>
                <c:pt idx="50">
                  <c:v>9545017</c:v>
                </c:pt>
                <c:pt idx="51">
                  <c:v>9545017</c:v>
                </c:pt>
                <c:pt idx="52">
                  <c:v>9907380</c:v>
                </c:pt>
                <c:pt idx="53">
                  <c:v>9907380</c:v>
                </c:pt>
                <c:pt idx="54">
                  <c:v>10286150</c:v>
                </c:pt>
                <c:pt idx="55">
                  <c:v>10286150</c:v>
                </c:pt>
                <c:pt idx="56">
                  <c:v>10619696</c:v>
                </c:pt>
                <c:pt idx="57">
                  <c:v>10619696</c:v>
                </c:pt>
                <c:pt idx="58">
                  <c:v>10664291</c:v>
                </c:pt>
                <c:pt idx="59">
                  <c:v>10664291</c:v>
                </c:pt>
                <c:pt idx="60">
                  <c:v>10792260</c:v>
                </c:pt>
                <c:pt idx="61">
                  <c:v>10792260</c:v>
                </c:pt>
                <c:pt idx="62">
                  <c:v>10965492</c:v>
                </c:pt>
                <c:pt idx="63">
                  <c:v>10965492</c:v>
                </c:pt>
                <c:pt idx="64">
                  <c:v>11130402</c:v>
                </c:pt>
                <c:pt idx="65">
                  <c:v>11130402</c:v>
                </c:pt>
                <c:pt idx="66">
                  <c:v>11348111</c:v>
                </c:pt>
                <c:pt idx="67">
                  <c:v>11348111</c:v>
                </c:pt>
                <c:pt idx="68">
                  <c:v>11554794</c:v>
                </c:pt>
                <c:pt idx="69">
                  <c:v>11554794</c:v>
                </c:pt>
                <c:pt idx="70">
                  <c:v>11797741</c:v>
                </c:pt>
                <c:pt idx="71">
                  <c:v>11797741</c:v>
                </c:pt>
                <c:pt idx="72">
                  <c:v>12061030</c:v>
                </c:pt>
                <c:pt idx="73">
                  <c:v>12061030</c:v>
                </c:pt>
                <c:pt idx="74">
                  <c:v>12360865</c:v>
                </c:pt>
                <c:pt idx="75">
                  <c:v>12360865</c:v>
                </c:pt>
                <c:pt idx="76">
                  <c:v>12685427</c:v>
                </c:pt>
                <c:pt idx="77">
                  <c:v>12685427</c:v>
                </c:pt>
                <c:pt idx="78">
                  <c:v>13002777</c:v>
                </c:pt>
                <c:pt idx="79">
                  <c:v>13002777</c:v>
                </c:pt>
                <c:pt idx="80">
                  <c:v>13295092</c:v>
                </c:pt>
                <c:pt idx="81">
                  <c:v>13295092</c:v>
                </c:pt>
                <c:pt idx="82">
                  <c:v>13652617</c:v>
                </c:pt>
                <c:pt idx="83">
                  <c:v>13652617</c:v>
                </c:pt>
                <c:pt idx="84">
                  <c:v>14041512</c:v>
                </c:pt>
                <c:pt idx="85">
                  <c:v>14041512</c:v>
                </c:pt>
                <c:pt idx="86">
                  <c:v>14489230</c:v>
                </c:pt>
                <c:pt idx="87">
                  <c:v>14489230</c:v>
                </c:pt>
                <c:pt idx="88">
                  <c:v>14912181</c:v>
                </c:pt>
                <c:pt idx="89">
                  <c:v>14912181</c:v>
                </c:pt>
                <c:pt idx="90">
                  <c:v>15306903</c:v>
                </c:pt>
                <c:pt idx="91">
                  <c:v>15306903</c:v>
                </c:pt>
                <c:pt idx="92">
                  <c:v>15825407</c:v>
                </c:pt>
                <c:pt idx="93">
                  <c:v>15825407</c:v>
                </c:pt>
                <c:pt idx="94">
                  <c:v>16371317</c:v>
                </c:pt>
                <c:pt idx="95">
                  <c:v>16371317</c:v>
                </c:pt>
                <c:pt idx="96">
                  <c:v>16857726</c:v>
                </c:pt>
                <c:pt idx="97">
                  <c:v>16857726</c:v>
                </c:pt>
                <c:pt idx="98">
                  <c:v>17348523</c:v>
                </c:pt>
                <c:pt idx="99">
                  <c:v>17348523</c:v>
                </c:pt>
                <c:pt idx="100">
                  <c:v>17737794</c:v>
                </c:pt>
                <c:pt idx="101">
                  <c:v>17737794</c:v>
                </c:pt>
                <c:pt idx="102">
                  <c:v>18193617</c:v>
                </c:pt>
                <c:pt idx="103">
                  <c:v>18193617</c:v>
                </c:pt>
                <c:pt idx="104">
                  <c:v>18551996</c:v>
                </c:pt>
                <c:pt idx="105">
                  <c:v>18551996</c:v>
                </c:pt>
                <c:pt idx="106">
                  <c:v>18989271</c:v>
                </c:pt>
                <c:pt idx="107">
                  <c:v>18989271</c:v>
                </c:pt>
                <c:pt idx="108">
                  <c:v>19446608</c:v>
                </c:pt>
                <c:pt idx="109">
                  <c:v>19446608</c:v>
                </c:pt>
                <c:pt idx="110">
                  <c:v>19927397</c:v>
                </c:pt>
                <c:pt idx="111">
                  <c:v>19927397</c:v>
                </c:pt>
                <c:pt idx="112">
                  <c:v>20377738</c:v>
                </c:pt>
                <c:pt idx="113">
                  <c:v>20377738</c:v>
                </c:pt>
                <c:pt idx="114">
                  <c:v>20412895</c:v>
                </c:pt>
                <c:pt idx="115">
                  <c:v>20412895</c:v>
                </c:pt>
                <c:pt idx="116">
                  <c:v>20547583</c:v>
                </c:pt>
                <c:pt idx="117">
                  <c:v>20547583</c:v>
                </c:pt>
                <c:pt idx="118">
                  <c:v>20724120</c:v>
                </c:pt>
                <c:pt idx="119">
                  <c:v>20724120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2E-423C-B3EE-B289C2BC538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문서1.xlsx]Summary(Buffer-same)'!$X$51:$X$170</c:f>
              <c:numCache>
                <c:formatCode>General</c:formatCode>
                <c:ptCount val="120"/>
                <c:pt idx="0">
                  <c:v>2683979</c:v>
                </c:pt>
                <c:pt idx="1">
                  <c:v>2683979</c:v>
                </c:pt>
                <c:pt idx="2">
                  <c:v>3292210</c:v>
                </c:pt>
                <c:pt idx="3">
                  <c:v>3292210</c:v>
                </c:pt>
                <c:pt idx="4">
                  <c:v>3959489</c:v>
                </c:pt>
                <c:pt idx="5">
                  <c:v>4482422</c:v>
                </c:pt>
                <c:pt idx="6">
                  <c:v>4482422</c:v>
                </c:pt>
                <c:pt idx="7">
                  <c:v>4482422</c:v>
                </c:pt>
                <c:pt idx="8">
                  <c:v>4482422</c:v>
                </c:pt>
                <c:pt idx="9">
                  <c:v>5069424</c:v>
                </c:pt>
                <c:pt idx="10">
                  <c:v>5069424</c:v>
                </c:pt>
                <c:pt idx="11">
                  <c:v>5069424</c:v>
                </c:pt>
                <c:pt idx="12">
                  <c:v>5716209</c:v>
                </c:pt>
                <c:pt idx="13">
                  <c:v>5846444</c:v>
                </c:pt>
                <c:pt idx="14">
                  <c:v>5846444</c:v>
                </c:pt>
                <c:pt idx="15">
                  <c:v>6030557</c:v>
                </c:pt>
                <c:pt idx="16">
                  <c:v>6030557</c:v>
                </c:pt>
                <c:pt idx="17">
                  <c:v>6215211</c:v>
                </c:pt>
                <c:pt idx="18">
                  <c:v>6215211</c:v>
                </c:pt>
                <c:pt idx="19">
                  <c:v>6399734</c:v>
                </c:pt>
                <c:pt idx="20">
                  <c:v>6399734</c:v>
                </c:pt>
                <c:pt idx="21">
                  <c:v>6612194</c:v>
                </c:pt>
                <c:pt idx="22">
                  <c:v>6612194</c:v>
                </c:pt>
                <c:pt idx="23">
                  <c:v>6839910</c:v>
                </c:pt>
                <c:pt idx="24">
                  <c:v>6839910</c:v>
                </c:pt>
                <c:pt idx="25">
                  <c:v>7115529</c:v>
                </c:pt>
                <c:pt idx="26">
                  <c:v>7115529</c:v>
                </c:pt>
                <c:pt idx="27">
                  <c:v>7428572</c:v>
                </c:pt>
                <c:pt idx="28">
                  <c:v>7428572</c:v>
                </c:pt>
                <c:pt idx="29">
                  <c:v>7428572</c:v>
                </c:pt>
                <c:pt idx="30">
                  <c:v>7746761</c:v>
                </c:pt>
                <c:pt idx="31">
                  <c:v>8066616</c:v>
                </c:pt>
                <c:pt idx="32">
                  <c:v>8066616</c:v>
                </c:pt>
                <c:pt idx="33">
                  <c:v>8381641</c:v>
                </c:pt>
                <c:pt idx="34">
                  <c:v>8381641</c:v>
                </c:pt>
                <c:pt idx="35">
                  <c:v>8733197</c:v>
                </c:pt>
                <c:pt idx="36">
                  <c:v>8733197</c:v>
                </c:pt>
                <c:pt idx="37">
                  <c:v>9131260</c:v>
                </c:pt>
                <c:pt idx="38">
                  <c:v>9131260</c:v>
                </c:pt>
                <c:pt idx="39">
                  <c:v>9131260</c:v>
                </c:pt>
                <c:pt idx="40">
                  <c:v>9131260</c:v>
                </c:pt>
                <c:pt idx="41">
                  <c:v>9545017</c:v>
                </c:pt>
                <c:pt idx="42">
                  <c:v>9545017</c:v>
                </c:pt>
                <c:pt idx="43">
                  <c:v>9907380</c:v>
                </c:pt>
                <c:pt idx="44">
                  <c:v>9907380</c:v>
                </c:pt>
                <c:pt idx="45">
                  <c:v>10286150</c:v>
                </c:pt>
                <c:pt idx="46">
                  <c:v>10286150</c:v>
                </c:pt>
                <c:pt idx="47">
                  <c:v>10664291</c:v>
                </c:pt>
                <c:pt idx="48">
                  <c:v>10792260</c:v>
                </c:pt>
                <c:pt idx="49">
                  <c:v>10792260</c:v>
                </c:pt>
                <c:pt idx="50">
                  <c:v>10965492</c:v>
                </c:pt>
                <c:pt idx="51">
                  <c:v>10965492</c:v>
                </c:pt>
                <c:pt idx="52">
                  <c:v>11130402</c:v>
                </c:pt>
                <c:pt idx="53">
                  <c:v>11130402</c:v>
                </c:pt>
                <c:pt idx="54">
                  <c:v>11130402</c:v>
                </c:pt>
                <c:pt idx="55">
                  <c:v>11348111</c:v>
                </c:pt>
                <c:pt idx="56">
                  <c:v>11554794</c:v>
                </c:pt>
                <c:pt idx="57">
                  <c:v>11554794</c:v>
                </c:pt>
                <c:pt idx="58">
                  <c:v>11554794</c:v>
                </c:pt>
                <c:pt idx="59">
                  <c:v>11797741</c:v>
                </c:pt>
                <c:pt idx="60">
                  <c:v>11797741</c:v>
                </c:pt>
                <c:pt idx="61">
                  <c:v>12061030</c:v>
                </c:pt>
                <c:pt idx="62">
                  <c:v>12061030</c:v>
                </c:pt>
                <c:pt idx="63">
                  <c:v>12360865</c:v>
                </c:pt>
                <c:pt idx="64">
                  <c:v>12360865</c:v>
                </c:pt>
                <c:pt idx="65">
                  <c:v>12685427</c:v>
                </c:pt>
                <c:pt idx="66">
                  <c:v>12685427</c:v>
                </c:pt>
                <c:pt idx="67">
                  <c:v>13002777</c:v>
                </c:pt>
                <c:pt idx="68">
                  <c:v>13002777</c:v>
                </c:pt>
                <c:pt idx="69">
                  <c:v>13295092</c:v>
                </c:pt>
                <c:pt idx="70">
                  <c:v>13295092</c:v>
                </c:pt>
                <c:pt idx="71">
                  <c:v>13652617</c:v>
                </c:pt>
                <c:pt idx="72">
                  <c:v>13652617</c:v>
                </c:pt>
                <c:pt idx="73">
                  <c:v>14041512</c:v>
                </c:pt>
                <c:pt idx="74">
                  <c:v>14041512</c:v>
                </c:pt>
                <c:pt idx="75">
                  <c:v>14489230</c:v>
                </c:pt>
                <c:pt idx="76">
                  <c:v>14489230</c:v>
                </c:pt>
                <c:pt idx="77">
                  <c:v>14912181</c:v>
                </c:pt>
                <c:pt idx="78">
                  <c:v>14912181</c:v>
                </c:pt>
                <c:pt idx="79">
                  <c:v>15306903</c:v>
                </c:pt>
                <c:pt idx="80">
                  <c:v>15306903</c:v>
                </c:pt>
                <c:pt idx="81">
                  <c:v>15306903</c:v>
                </c:pt>
                <c:pt idx="82">
                  <c:v>15825407</c:v>
                </c:pt>
                <c:pt idx="83">
                  <c:v>15825407</c:v>
                </c:pt>
                <c:pt idx="84">
                  <c:v>16371317</c:v>
                </c:pt>
                <c:pt idx="85">
                  <c:v>16371317</c:v>
                </c:pt>
                <c:pt idx="86">
                  <c:v>16857726</c:v>
                </c:pt>
                <c:pt idx="87">
                  <c:v>16857726</c:v>
                </c:pt>
                <c:pt idx="88">
                  <c:v>17348523</c:v>
                </c:pt>
                <c:pt idx="89">
                  <c:v>17737794</c:v>
                </c:pt>
                <c:pt idx="90">
                  <c:v>17737794</c:v>
                </c:pt>
                <c:pt idx="91">
                  <c:v>17737794</c:v>
                </c:pt>
                <c:pt idx="92">
                  <c:v>18193617</c:v>
                </c:pt>
                <c:pt idx="93">
                  <c:v>18551996</c:v>
                </c:pt>
                <c:pt idx="94">
                  <c:v>18551996</c:v>
                </c:pt>
                <c:pt idx="95">
                  <c:v>18989271</c:v>
                </c:pt>
                <c:pt idx="96">
                  <c:v>18989271</c:v>
                </c:pt>
                <c:pt idx="97">
                  <c:v>19446608</c:v>
                </c:pt>
                <c:pt idx="98">
                  <c:v>19446608</c:v>
                </c:pt>
                <c:pt idx="99">
                  <c:v>19446608</c:v>
                </c:pt>
                <c:pt idx="100">
                  <c:v>19446608</c:v>
                </c:pt>
                <c:pt idx="101">
                  <c:v>19446608</c:v>
                </c:pt>
                <c:pt idx="102">
                  <c:v>19927397</c:v>
                </c:pt>
                <c:pt idx="103">
                  <c:v>19927397</c:v>
                </c:pt>
                <c:pt idx="104">
                  <c:v>20412895</c:v>
                </c:pt>
                <c:pt idx="105">
                  <c:v>20547583</c:v>
                </c:pt>
                <c:pt idx="106">
                  <c:v>20547583</c:v>
                </c:pt>
                <c:pt idx="107">
                  <c:v>20724120</c:v>
                </c:pt>
                <c:pt idx="108">
                  <c:v>20893026</c:v>
                </c:pt>
                <c:pt idx="109">
                  <c:v>20893026</c:v>
                </c:pt>
                <c:pt idx="110">
                  <c:v>20893026</c:v>
                </c:pt>
                <c:pt idx="111">
                  <c:v>21064753</c:v>
                </c:pt>
                <c:pt idx="112">
                  <c:v>21064753</c:v>
                </c:pt>
                <c:pt idx="113">
                  <c:v>21276885</c:v>
                </c:pt>
                <c:pt idx="114">
                  <c:v>21276885</c:v>
                </c:pt>
                <c:pt idx="115">
                  <c:v>21490585</c:v>
                </c:pt>
                <c:pt idx="116">
                  <c:v>21490585</c:v>
                </c:pt>
                <c:pt idx="117">
                  <c:v>21747706</c:v>
                </c:pt>
                <c:pt idx="118">
                  <c:v>21747706</c:v>
                </c:pt>
                <c:pt idx="119">
                  <c:v>22093638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2E-423C-B3EE-B289C2BC5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2768"/>
        <c:axId val="351458368"/>
      </c:lineChart>
      <c:catAx>
        <c:axId val="33539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8368"/>
        <c:crosses val="autoZero"/>
        <c:auto val="1"/>
        <c:lblAlgn val="ctr"/>
        <c:lblOffset val="100"/>
        <c:tickLblSkip val="10"/>
        <c:noMultiLvlLbl val="0"/>
      </c:catAx>
      <c:valAx>
        <c:axId val="351458368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276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문서1.xlsx]Summary(Buffer-same)'!$AU$51:$AU$170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1914312</c:v>
                </c:pt>
                <c:pt idx="11">
                  <c:v>1914312</c:v>
                </c:pt>
                <c:pt idx="12">
                  <c:v>2242732</c:v>
                </c:pt>
                <c:pt idx="13">
                  <c:v>2242732</c:v>
                </c:pt>
                <c:pt idx="14">
                  <c:v>2615813</c:v>
                </c:pt>
                <c:pt idx="15">
                  <c:v>2615813</c:v>
                </c:pt>
                <c:pt idx="16">
                  <c:v>2923050</c:v>
                </c:pt>
                <c:pt idx="17">
                  <c:v>2923050</c:v>
                </c:pt>
                <c:pt idx="18">
                  <c:v>3307428</c:v>
                </c:pt>
                <c:pt idx="19">
                  <c:v>3307428</c:v>
                </c:pt>
                <c:pt idx="20">
                  <c:v>3703258</c:v>
                </c:pt>
                <c:pt idx="21">
                  <c:v>3703258</c:v>
                </c:pt>
                <c:pt idx="22">
                  <c:v>4076498</c:v>
                </c:pt>
                <c:pt idx="23">
                  <c:v>4076498</c:v>
                </c:pt>
                <c:pt idx="24">
                  <c:v>4427590</c:v>
                </c:pt>
                <c:pt idx="25">
                  <c:v>4427590</c:v>
                </c:pt>
                <c:pt idx="26">
                  <c:v>4746052</c:v>
                </c:pt>
                <c:pt idx="27">
                  <c:v>4746052</c:v>
                </c:pt>
                <c:pt idx="28">
                  <c:v>5068205</c:v>
                </c:pt>
                <c:pt idx="29">
                  <c:v>5068205</c:v>
                </c:pt>
                <c:pt idx="30">
                  <c:v>5393717</c:v>
                </c:pt>
                <c:pt idx="31">
                  <c:v>5393717</c:v>
                </c:pt>
                <c:pt idx="32">
                  <c:v>5735023</c:v>
                </c:pt>
                <c:pt idx="33">
                  <c:v>5735023</c:v>
                </c:pt>
                <c:pt idx="34">
                  <c:v>6095440</c:v>
                </c:pt>
                <c:pt idx="35">
                  <c:v>6095440</c:v>
                </c:pt>
                <c:pt idx="36">
                  <c:v>6459026</c:v>
                </c:pt>
                <c:pt idx="37">
                  <c:v>6459026</c:v>
                </c:pt>
                <c:pt idx="38">
                  <c:v>6864060</c:v>
                </c:pt>
                <c:pt idx="39">
                  <c:v>6864060</c:v>
                </c:pt>
                <c:pt idx="40">
                  <c:v>7263944</c:v>
                </c:pt>
                <c:pt idx="41">
                  <c:v>7263944</c:v>
                </c:pt>
                <c:pt idx="42">
                  <c:v>7657839</c:v>
                </c:pt>
                <c:pt idx="43">
                  <c:v>7657839</c:v>
                </c:pt>
                <c:pt idx="44">
                  <c:v>8022383</c:v>
                </c:pt>
                <c:pt idx="45">
                  <c:v>8022383</c:v>
                </c:pt>
                <c:pt idx="46">
                  <c:v>8373939</c:v>
                </c:pt>
                <c:pt idx="47">
                  <c:v>8373939</c:v>
                </c:pt>
                <c:pt idx="48">
                  <c:v>8727166</c:v>
                </c:pt>
                <c:pt idx="49">
                  <c:v>8727166</c:v>
                </c:pt>
                <c:pt idx="50">
                  <c:v>9101752</c:v>
                </c:pt>
                <c:pt idx="51">
                  <c:v>9101752</c:v>
                </c:pt>
                <c:pt idx="52">
                  <c:v>9464115</c:v>
                </c:pt>
                <c:pt idx="53">
                  <c:v>9464115</c:v>
                </c:pt>
                <c:pt idx="54">
                  <c:v>9842885</c:v>
                </c:pt>
                <c:pt idx="55">
                  <c:v>9842885</c:v>
                </c:pt>
                <c:pt idx="56">
                  <c:v>10176431</c:v>
                </c:pt>
                <c:pt idx="57">
                  <c:v>10176431</c:v>
                </c:pt>
                <c:pt idx="58">
                  <c:v>10578567</c:v>
                </c:pt>
                <c:pt idx="59">
                  <c:v>10578567</c:v>
                </c:pt>
                <c:pt idx="60">
                  <c:v>10917391</c:v>
                </c:pt>
                <c:pt idx="61">
                  <c:v>10917391</c:v>
                </c:pt>
                <c:pt idx="62">
                  <c:v>11292900</c:v>
                </c:pt>
                <c:pt idx="63">
                  <c:v>11292900</c:v>
                </c:pt>
                <c:pt idx="64">
                  <c:v>11610366</c:v>
                </c:pt>
                <c:pt idx="65">
                  <c:v>11610366</c:v>
                </c:pt>
                <c:pt idx="66">
                  <c:v>11944045</c:v>
                </c:pt>
                <c:pt idx="67">
                  <c:v>11944045</c:v>
                </c:pt>
                <c:pt idx="68">
                  <c:v>12287738</c:v>
                </c:pt>
                <c:pt idx="69">
                  <c:v>12287738</c:v>
                </c:pt>
                <c:pt idx="70">
                  <c:v>12616893</c:v>
                </c:pt>
                <c:pt idx="71">
                  <c:v>12616893</c:v>
                </c:pt>
                <c:pt idx="72">
                  <c:v>12964864</c:v>
                </c:pt>
                <c:pt idx="73">
                  <c:v>12964864</c:v>
                </c:pt>
                <c:pt idx="74">
                  <c:v>13298759</c:v>
                </c:pt>
                <c:pt idx="75">
                  <c:v>13298759</c:v>
                </c:pt>
                <c:pt idx="76">
                  <c:v>13674048</c:v>
                </c:pt>
                <c:pt idx="77">
                  <c:v>13674048</c:v>
                </c:pt>
                <c:pt idx="78">
                  <c:v>14043278</c:v>
                </c:pt>
                <c:pt idx="79">
                  <c:v>14043278</c:v>
                </c:pt>
                <c:pt idx="80">
                  <c:v>14335593</c:v>
                </c:pt>
                <c:pt idx="81">
                  <c:v>14335593</c:v>
                </c:pt>
                <c:pt idx="82">
                  <c:v>14693118</c:v>
                </c:pt>
                <c:pt idx="83">
                  <c:v>14693118</c:v>
                </c:pt>
                <c:pt idx="84">
                  <c:v>15082013</c:v>
                </c:pt>
                <c:pt idx="85">
                  <c:v>15082013</c:v>
                </c:pt>
                <c:pt idx="86">
                  <c:v>15478399</c:v>
                </c:pt>
                <c:pt idx="87">
                  <c:v>15478399</c:v>
                </c:pt>
                <c:pt idx="88">
                  <c:v>15853867</c:v>
                </c:pt>
                <c:pt idx="89">
                  <c:v>15853867</c:v>
                </c:pt>
                <c:pt idx="90">
                  <c:v>16163012</c:v>
                </c:pt>
                <c:pt idx="91">
                  <c:v>16163012</c:v>
                </c:pt>
                <c:pt idx="92">
                  <c:v>16532333</c:v>
                </c:pt>
                <c:pt idx="93">
                  <c:v>16532333</c:v>
                </c:pt>
                <c:pt idx="94">
                  <c:v>16931859</c:v>
                </c:pt>
                <c:pt idx="95">
                  <c:v>16931859</c:v>
                </c:pt>
                <c:pt idx="96">
                  <c:v>17321089</c:v>
                </c:pt>
                <c:pt idx="97">
                  <c:v>17321089</c:v>
                </c:pt>
                <c:pt idx="98">
                  <c:v>17725321</c:v>
                </c:pt>
                <c:pt idx="99">
                  <c:v>17725321</c:v>
                </c:pt>
                <c:pt idx="100">
                  <c:v>18022873</c:v>
                </c:pt>
                <c:pt idx="101">
                  <c:v>18022873</c:v>
                </c:pt>
                <c:pt idx="102">
                  <c:v>18434791</c:v>
                </c:pt>
                <c:pt idx="103">
                  <c:v>18434791</c:v>
                </c:pt>
                <c:pt idx="104">
                  <c:v>18766889</c:v>
                </c:pt>
                <c:pt idx="105">
                  <c:v>18766889</c:v>
                </c:pt>
                <c:pt idx="106">
                  <c:v>19122004</c:v>
                </c:pt>
                <c:pt idx="107">
                  <c:v>19122004</c:v>
                </c:pt>
                <c:pt idx="108">
                  <c:v>19444740</c:v>
                </c:pt>
                <c:pt idx="109">
                  <c:v>19444740</c:v>
                </c:pt>
                <c:pt idx="110">
                  <c:v>19780731</c:v>
                </c:pt>
                <c:pt idx="111">
                  <c:v>19780731</c:v>
                </c:pt>
                <c:pt idx="112">
                  <c:v>20095023</c:v>
                </c:pt>
                <c:pt idx="113">
                  <c:v>20095023</c:v>
                </c:pt>
                <c:pt idx="114">
                  <c:v>20531370</c:v>
                </c:pt>
                <c:pt idx="115">
                  <c:v>20531370</c:v>
                </c:pt>
                <c:pt idx="116">
                  <c:v>20960705</c:v>
                </c:pt>
                <c:pt idx="117">
                  <c:v>20960705</c:v>
                </c:pt>
                <c:pt idx="118">
                  <c:v>21366625</c:v>
                </c:pt>
                <c:pt idx="119">
                  <c:v>21366625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4-40A1-8D83-5F48E8F0A21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문서1.xlsx]Summary(Buffer-same)'!$AV$51:$AV$170</c:f>
              <c:numCache>
                <c:formatCode>General</c:formatCode>
                <c:ptCount val="120"/>
                <c:pt idx="0">
                  <c:v>1914312</c:v>
                </c:pt>
                <c:pt idx="1">
                  <c:v>1914312</c:v>
                </c:pt>
                <c:pt idx="2">
                  <c:v>2242732</c:v>
                </c:pt>
                <c:pt idx="3">
                  <c:v>2242732</c:v>
                </c:pt>
                <c:pt idx="4">
                  <c:v>2615813</c:v>
                </c:pt>
                <c:pt idx="5">
                  <c:v>2615813</c:v>
                </c:pt>
                <c:pt idx="6">
                  <c:v>2923050</c:v>
                </c:pt>
                <c:pt idx="7">
                  <c:v>2923050</c:v>
                </c:pt>
                <c:pt idx="8">
                  <c:v>3307428</c:v>
                </c:pt>
                <c:pt idx="9">
                  <c:v>3307428</c:v>
                </c:pt>
                <c:pt idx="10">
                  <c:v>3703258</c:v>
                </c:pt>
                <c:pt idx="11">
                  <c:v>3703258</c:v>
                </c:pt>
                <c:pt idx="12">
                  <c:v>4076498</c:v>
                </c:pt>
                <c:pt idx="13">
                  <c:v>4076498</c:v>
                </c:pt>
                <c:pt idx="14">
                  <c:v>4427590</c:v>
                </c:pt>
                <c:pt idx="15">
                  <c:v>4427590</c:v>
                </c:pt>
                <c:pt idx="16">
                  <c:v>4746052</c:v>
                </c:pt>
                <c:pt idx="17">
                  <c:v>4746052</c:v>
                </c:pt>
                <c:pt idx="18">
                  <c:v>5068205</c:v>
                </c:pt>
                <c:pt idx="19">
                  <c:v>5068205</c:v>
                </c:pt>
                <c:pt idx="20">
                  <c:v>5393717</c:v>
                </c:pt>
                <c:pt idx="21">
                  <c:v>5393717</c:v>
                </c:pt>
                <c:pt idx="22">
                  <c:v>5735023</c:v>
                </c:pt>
                <c:pt idx="23">
                  <c:v>5735023</c:v>
                </c:pt>
                <c:pt idx="24">
                  <c:v>6095440</c:v>
                </c:pt>
                <c:pt idx="25">
                  <c:v>6095440</c:v>
                </c:pt>
                <c:pt idx="26">
                  <c:v>6459026</c:v>
                </c:pt>
                <c:pt idx="27">
                  <c:v>6459026</c:v>
                </c:pt>
                <c:pt idx="28">
                  <c:v>6864060</c:v>
                </c:pt>
                <c:pt idx="29">
                  <c:v>6864060</c:v>
                </c:pt>
                <c:pt idx="30">
                  <c:v>7263944</c:v>
                </c:pt>
                <c:pt idx="31">
                  <c:v>7263944</c:v>
                </c:pt>
                <c:pt idx="32">
                  <c:v>7657839</c:v>
                </c:pt>
                <c:pt idx="33">
                  <c:v>7657839</c:v>
                </c:pt>
                <c:pt idx="34">
                  <c:v>8022383</c:v>
                </c:pt>
                <c:pt idx="35">
                  <c:v>8022383</c:v>
                </c:pt>
                <c:pt idx="36">
                  <c:v>8373939</c:v>
                </c:pt>
                <c:pt idx="37">
                  <c:v>8373939</c:v>
                </c:pt>
                <c:pt idx="38">
                  <c:v>8727166</c:v>
                </c:pt>
                <c:pt idx="39">
                  <c:v>8727166</c:v>
                </c:pt>
                <c:pt idx="40">
                  <c:v>9101752</c:v>
                </c:pt>
                <c:pt idx="41">
                  <c:v>9101752</c:v>
                </c:pt>
                <c:pt idx="42">
                  <c:v>9464115</c:v>
                </c:pt>
                <c:pt idx="43">
                  <c:v>9464115</c:v>
                </c:pt>
                <c:pt idx="44">
                  <c:v>9842885</c:v>
                </c:pt>
                <c:pt idx="45">
                  <c:v>9842885</c:v>
                </c:pt>
                <c:pt idx="46">
                  <c:v>10176431</c:v>
                </c:pt>
                <c:pt idx="47">
                  <c:v>10176431</c:v>
                </c:pt>
                <c:pt idx="48">
                  <c:v>10578567</c:v>
                </c:pt>
                <c:pt idx="49">
                  <c:v>10578567</c:v>
                </c:pt>
                <c:pt idx="50">
                  <c:v>10917391</c:v>
                </c:pt>
                <c:pt idx="51">
                  <c:v>10917391</c:v>
                </c:pt>
                <c:pt idx="52">
                  <c:v>11292900</c:v>
                </c:pt>
                <c:pt idx="53">
                  <c:v>11292900</c:v>
                </c:pt>
                <c:pt idx="54">
                  <c:v>11610366</c:v>
                </c:pt>
                <c:pt idx="55">
                  <c:v>11610366</c:v>
                </c:pt>
                <c:pt idx="56">
                  <c:v>11944045</c:v>
                </c:pt>
                <c:pt idx="57">
                  <c:v>11944045</c:v>
                </c:pt>
                <c:pt idx="58">
                  <c:v>12287738</c:v>
                </c:pt>
                <c:pt idx="59">
                  <c:v>12287738</c:v>
                </c:pt>
                <c:pt idx="60">
                  <c:v>12616893</c:v>
                </c:pt>
                <c:pt idx="61">
                  <c:v>12616893</c:v>
                </c:pt>
                <c:pt idx="62">
                  <c:v>12964864</c:v>
                </c:pt>
                <c:pt idx="63">
                  <c:v>12964864</c:v>
                </c:pt>
                <c:pt idx="64">
                  <c:v>13298759</c:v>
                </c:pt>
                <c:pt idx="65">
                  <c:v>13298759</c:v>
                </c:pt>
                <c:pt idx="66">
                  <c:v>13674048</c:v>
                </c:pt>
                <c:pt idx="67">
                  <c:v>13674048</c:v>
                </c:pt>
                <c:pt idx="68">
                  <c:v>14043278</c:v>
                </c:pt>
                <c:pt idx="69">
                  <c:v>14043278</c:v>
                </c:pt>
                <c:pt idx="70">
                  <c:v>14335593</c:v>
                </c:pt>
                <c:pt idx="71">
                  <c:v>14335593</c:v>
                </c:pt>
                <c:pt idx="72">
                  <c:v>14693118</c:v>
                </c:pt>
                <c:pt idx="73">
                  <c:v>14693118</c:v>
                </c:pt>
                <c:pt idx="74">
                  <c:v>15082013</c:v>
                </c:pt>
                <c:pt idx="75">
                  <c:v>15082013</c:v>
                </c:pt>
                <c:pt idx="76">
                  <c:v>15478399</c:v>
                </c:pt>
                <c:pt idx="77">
                  <c:v>15478399</c:v>
                </c:pt>
                <c:pt idx="78">
                  <c:v>15853867</c:v>
                </c:pt>
                <c:pt idx="79">
                  <c:v>15853867</c:v>
                </c:pt>
                <c:pt idx="80">
                  <c:v>16163012</c:v>
                </c:pt>
                <c:pt idx="81">
                  <c:v>16163012</c:v>
                </c:pt>
                <c:pt idx="82">
                  <c:v>16532333</c:v>
                </c:pt>
                <c:pt idx="83">
                  <c:v>16532333</c:v>
                </c:pt>
                <c:pt idx="84">
                  <c:v>16931859</c:v>
                </c:pt>
                <c:pt idx="85">
                  <c:v>16931859</c:v>
                </c:pt>
                <c:pt idx="86">
                  <c:v>17321089</c:v>
                </c:pt>
                <c:pt idx="87">
                  <c:v>17321089</c:v>
                </c:pt>
                <c:pt idx="88">
                  <c:v>17725321</c:v>
                </c:pt>
                <c:pt idx="89">
                  <c:v>17725321</c:v>
                </c:pt>
                <c:pt idx="90">
                  <c:v>18022873</c:v>
                </c:pt>
                <c:pt idx="91">
                  <c:v>18022873</c:v>
                </c:pt>
                <c:pt idx="92">
                  <c:v>18434791</c:v>
                </c:pt>
                <c:pt idx="93">
                  <c:v>18434791</c:v>
                </c:pt>
                <c:pt idx="94">
                  <c:v>18766889</c:v>
                </c:pt>
                <c:pt idx="95">
                  <c:v>18766889</c:v>
                </c:pt>
                <c:pt idx="96">
                  <c:v>19122004</c:v>
                </c:pt>
                <c:pt idx="97">
                  <c:v>19122004</c:v>
                </c:pt>
                <c:pt idx="98">
                  <c:v>19444740</c:v>
                </c:pt>
                <c:pt idx="99">
                  <c:v>19444740</c:v>
                </c:pt>
                <c:pt idx="100">
                  <c:v>19780731</c:v>
                </c:pt>
                <c:pt idx="101">
                  <c:v>19780731</c:v>
                </c:pt>
                <c:pt idx="102">
                  <c:v>20095023</c:v>
                </c:pt>
                <c:pt idx="103">
                  <c:v>20095023</c:v>
                </c:pt>
                <c:pt idx="104">
                  <c:v>20531370</c:v>
                </c:pt>
                <c:pt idx="105">
                  <c:v>20531370</c:v>
                </c:pt>
                <c:pt idx="106">
                  <c:v>20960705</c:v>
                </c:pt>
                <c:pt idx="107">
                  <c:v>20960705</c:v>
                </c:pt>
                <c:pt idx="108">
                  <c:v>21366625</c:v>
                </c:pt>
                <c:pt idx="109">
                  <c:v>21366625</c:v>
                </c:pt>
                <c:pt idx="110">
                  <c:v>21679024</c:v>
                </c:pt>
                <c:pt idx="111">
                  <c:v>21679024</c:v>
                </c:pt>
                <c:pt idx="112">
                  <c:v>21981240</c:v>
                </c:pt>
                <c:pt idx="113">
                  <c:v>21981240</c:v>
                </c:pt>
                <c:pt idx="114">
                  <c:v>22328645</c:v>
                </c:pt>
                <c:pt idx="115">
                  <c:v>22328645</c:v>
                </c:pt>
                <c:pt idx="116">
                  <c:v>22681567</c:v>
                </c:pt>
                <c:pt idx="117">
                  <c:v>22681567</c:v>
                </c:pt>
                <c:pt idx="118">
                  <c:v>23039288</c:v>
                </c:pt>
                <c:pt idx="119">
                  <c:v>23039288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4-40A1-8D83-5F48E8F0A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5328"/>
        <c:axId val="359833600"/>
      </c:lineChart>
      <c:catAx>
        <c:axId val="33539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3600"/>
        <c:crosses val="autoZero"/>
        <c:auto val="1"/>
        <c:lblAlgn val="ctr"/>
        <c:lblOffset val="100"/>
        <c:tickLblSkip val="10"/>
        <c:noMultiLvlLbl val="0"/>
      </c:catAx>
      <c:valAx>
        <c:axId val="359833600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532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문서1.xlsx]Summary(Buffer-same)'!$E$51:$E$170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558304</c:v>
                </c:pt>
                <c:pt idx="5">
                  <c:v>558304</c:v>
                </c:pt>
                <c:pt idx="6">
                  <c:v>1234167</c:v>
                </c:pt>
                <c:pt idx="7">
                  <c:v>1234167</c:v>
                </c:pt>
                <c:pt idx="8">
                  <c:v>1286211</c:v>
                </c:pt>
                <c:pt idx="9">
                  <c:v>1286211</c:v>
                </c:pt>
                <c:pt idx="10">
                  <c:v>1995218</c:v>
                </c:pt>
                <c:pt idx="11">
                  <c:v>1995218</c:v>
                </c:pt>
                <c:pt idx="12">
                  <c:v>2035678</c:v>
                </c:pt>
                <c:pt idx="13">
                  <c:v>2035678</c:v>
                </c:pt>
                <c:pt idx="14">
                  <c:v>2083252</c:v>
                </c:pt>
                <c:pt idx="15">
                  <c:v>2083252</c:v>
                </c:pt>
                <c:pt idx="16">
                  <c:v>2606185</c:v>
                </c:pt>
                <c:pt idx="17">
                  <c:v>2606185</c:v>
                </c:pt>
                <c:pt idx="18">
                  <c:v>2645821</c:v>
                </c:pt>
                <c:pt idx="19">
                  <c:v>2645821</c:v>
                </c:pt>
                <c:pt idx="20">
                  <c:v>2687750</c:v>
                </c:pt>
                <c:pt idx="21">
                  <c:v>2687750</c:v>
                </c:pt>
                <c:pt idx="22">
                  <c:v>2726206</c:v>
                </c:pt>
                <c:pt idx="23">
                  <c:v>2726206</c:v>
                </c:pt>
                <c:pt idx="24">
                  <c:v>2763941</c:v>
                </c:pt>
                <c:pt idx="25">
                  <c:v>2763941</c:v>
                </c:pt>
                <c:pt idx="26">
                  <c:v>3348481</c:v>
                </c:pt>
                <c:pt idx="27">
                  <c:v>3348481</c:v>
                </c:pt>
                <c:pt idx="28">
                  <c:v>3348481</c:v>
                </c:pt>
                <c:pt idx="29">
                  <c:v>3348481</c:v>
                </c:pt>
                <c:pt idx="30">
                  <c:v>3348481</c:v>
                </c:pt>
                <c:pt idx="31">
                  <c:v>3945208</c:v>
                </c:pt>
                <c:pt idx="32">
                  <c:v>3945208</c:v>
                </c:pt>
                <c:pt idx="33">
                  <c:v>3985041</c:v>
                </c:pt>
                <c:pt idx="34">
                  <c:v>3985041</c:v>
                </c:pt>
                <c:pt idx="35">
                  <c:v>4027521</c:v>
                </c:pt>
                <c:pt idx="36">
                  <c:v>4027521</c:v>
                </c:pt>
                <c:pt idx="37">
                  <c:v>4068804</c:v>
                </c:pt>
                <c:pt idx="38">
                  <c:v>4068804</c:v>
                </c:pt>
                <c:pt idx="39">
                  <c:v>4112861</c:v>
                </c:pt>
                <c:pt idx="40">
                  <c:v>4112861</c:v>
                </c:pt>
                <c:pt idx="41">
                  <c:v>4642532</c:v>
                </c:pt>
                <c:pt idx="42">
                  <c:v>4642532</c:v>
                </c:pt>
                <c:pt idx="43">
                  <c:v>5179056</c:v>
                </c:pt>
                <c:pt idx="44">
                  <c:v>5179056</c:v>
                </c:pt>
                <c:pt idx="45">
                  <c:v>5225514</c:v>
                </c:pt>
                <c:pt idx="46">
                  <c:v>5225514</c:v>
                </c:pt>
                <c:pt idx="47">
                  <c:v>5265958</c:v>
                </c:pt>
                <c:pt idx="48">
                  <c:v>5265958</c:v>
                </c:pt>
                <c:pt idx="49">
                  <c:v>5307941</c:v>
                </c:pt>
                <c:pt idx="50">
                  <c:v>5307941</c:v>
                </c:pt>
                <c:pt idx="51">
                  <c:v>5791536</c:v>
                </c:pt>
                <c:pt idx="52">
                  <c:v>5791536</c:v>
                </c:pt>
                <c:pt idx="53">
                  <c:v>5827978</c:v>
                </c:pt>
                <c:pt idx="54">
                  <c:v>5827978</c:v>
                </c:pt>
                <c:pt idx="55">
                  <c:v>5827978</c:v>
                </c:pt>
                <c:pt idx="56">
                  <c:v>5827978</c:v>
                </c:pt>
                <c:pt idx="57">
                  <c:v>5827978</c:v>
                </c:pt>
                <c:pt idx="58">
                  <c:v>5827978</c:v>
                </c:pt>
                <c:pt idx="59">
                  <c:v>6149791</c:v>
                </c:pt>
                <c:pt idx="60">
                  <c:v>6149791</c:v>
                </c:pt>
                <c:pt idx="61">
                  <c:v>6200233</c:v>
                </c:pt>
                <c:pt idx="62">
                  <c:v>6200233</c:v>
                </c:pt>
                <c:pt idx="63">
                  <c:v>6234033</c:v>
                </c:pt>
                <c:pt idx="64">
                  <c:v>6234033</c:v>
                </c:pt>
                <c:pt idx="65">
                  <c:v>6278628</c:v>
                </c:pt>
                <c:pt idx="66">
                  <c:v>6278628</c:v>
                </c:pt>
                <c:pt idx="67">
                  <c:v>6324970</c:v>
                </c:pt>
                <c:pt idx="68">
                  <c:v>6324970</c:v>
                </c:pt>
                <c:pt idx="69">
                  <c:v>6324970</c:v>
                </c:pt>
                <c:pt idx="70">
                  <c:v>6324970</c:v>
                </c:pt>
                <c:pt idx="71">
                  <c:v>6593857</c:v>
                </c:pt>
                <c:pt idx="72">
                  <c:v>6593857</c:v>
                </c:pt>
                <c:pt idx="73">
                  <c:v>6639754</c:v>
                </c:pt>
                <c:pt idx="74">
                  <c:v>6639754</c:v>
                </c:pt>
                <c:pt idx="75">
                  <c:v>6689510</c:v>
                </c:pt>
                <c:pt idx="76">
                  <c:v>6689510</c:v>
                </c:pt>
                <c:pt idx="77">
                  <c:v>6731808</c:v>
                </c:pt>
                <c:pt idx="78">
                  <c:v>6731808</c:v>
                </c:pt>
                <c:pt idx="79">
                  <c:v>6759491</c:v>
                </c:pt>
                <c:pt idx="80">
                  <c:v>6759491</c:v>
                </c:pt>
                <c:pt idx="81">
                  <c:v>6978177</c:v>
                </c:pt>
                <c:pt idx="82">
                  <c:v>6978177</c:v>
                </c:pt>
                <c:pt idx="83">
                  <c:v>7195080</c:v>
                </c:pt>
                <c:pt idx="84">
                  <c:v>7195080</c:v>
                </c:pt>
                <c:pt idx="85">
                  <c:v>7411767</c:v>
                </c:pt>
                <c:pt idx="86">
                  <c:v>7411767</c:v>
                </c:pt>
                <c:pt idx="87">
                  <c:v>7630435</c:v>
                </c:pt>
                <c:pt idx="88">
                  <c:v>7630435</c:v>
                </c:pt>
                <c:pt idx="89">
                  <c:v>7830570</c:v>
                </c:pt>
                <c:pt idx="90">
                  <c:v>7830570</c:v>
                </c:pt>
                <c:pt idx="91">
                  <c:v>8504617</c:v>
                </c:pt>
                <c:pt idx="92">
                  <c:v>8504617</c:v>
                </c:pt>
                <c:pt idx="93">
                  <c:v>8551334</c:v>
                </c:pt>
                <c:pt idx="94">
                  <c:v>8551334</c:v>
                </c:pt>
                <c:pt idx="95">
                  <c:v>8595035</c:v>
                </c:pt>
                <c:pt idx="96">
                  <c:v>8595035</c:v>
                </c:pt>
                <c:pt idx="97">
                  <c:v>8642808</c:v>
                </c:pt>
                <c:pt idx="98">
                  <c:v>8642808</c:v>
                </c:pt>
                <c:pt idx="99">
                  <c:v>9213283</c:v>
                </c:pt>
                <c:pt idx="100">
                  <c:v>9213283</c:v>
                </c:pt>
                <c:pt idx="101">
                  <c:v>9213283</c:v>
                </c:pt>
                <c:pt idx="102">
                  <c:v>9875281</c:v>
                </c:pt>
                <c:pt idx="103">
                  <c:v>9875281</c:v>
                </c:pt>
                <c:pt idx="104">
                  <c:v>9921733</c:v>
                </c:pt>
                <c:pt idx="105">
                  <c:v>9921733</c:v>
                </c:pt>
                <c:pt idx="106">
                  <c:v>9961236</c:v>
                </c:pt>
                <c:pt idx="107">
                  <c:v>9961236</c:v>
                </c:pt>
                <c:pt idx="108">
                  <c:v>10008260</c:v>
                </c:pt>
                <c:pt idx="109">
                  <c:v>10008260</c:v>
                </c:pt>
                <c:pt idx="110">
                  <c:v>10049366</c:v>
                </c:pt>
                <c:pt idx="111">
                  <c:v>10049366</c:v>
                </c:pt>
                <c:pt idx="112">
                  <c:v>10647649</c:v>
                </c:pt>
                <c:pt idx="113">
                  <c:v>10647649</c:v>
                </c:pt>
                <c:pt idx="114">
                  <c:v>10683353</c:v>
                </c:pt>
                <c:pt idx="115">
                  <c:v>10683353</c:v>
                </c:pt>
                <c:pt idx="116">
                  <c:v>10722175</c:v>
                </c:pt>
                <c:pt idx="117">
                  <c:v>10722175</c:v>
                </c:pt>
                <c:pt idx="118">
                  <c:v>10763038</c:v>
                </c:pt>
                <c:pt idx="119">
                  <c:v>10763038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E-4F49-AAB7-C0591031717A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문서1.xlsx]Summary(Buffer-same)'!$F$51:$F$170</c:f>
              <c:numCache>
                <c:formatCode>General</c:formatCode>
                <c:ptCount val="120"/>
                <c:pt idx="0">
                  <c:v>2035678</c:v>
                </c:pt>
                <c:pt idx="1">
                  <c:v>2083252</c:v>
                </c:pt>
                <c:pt idx="2">
                  <c:v>2083252</c:v>
                </c:pt>
                <c:pt idx="3">
                  <c:v>2083252</c:v>
                </c:pt>
                <c:pt idx="4">
                  <c:v>2083252</c:v>
                </c:pt>
                <c:pt idx="5">
                  <c:v>2083252</c:v>
                </c:pt>
                <c:pt idx="6">
                  <c:v>2083252</c:v>
                </c:pt>
                <c:pt idx="7">
                  <c:v>2083252</c:v>
                </c:pt>
                <c:pt idx="8">
                  <c:v>2083252</c:v>
                </c:pt>
                <c:pt idx="9">
                  <c:v>2083252</c:v>
                </c:pt>
                <c:pt idx="10">
                  <c:v>2083252</c:v>
                </c:pt>
                <c:pt idx="11">
                  <c:v>2083252</c:v>
                </c:pt>
                <c:pt idx="12">
                  <c:v>2083252</c:v>
                </c:pt>
                <c:pt idx="13">
                  <c:v>2645821</c:v>
                </c:pt>
                <c:pt idx="14">
                  <c:v>2763941</c:v>
                </c:pt>
                <c:pt idx="15">
                  <c:v>2763941</c:v>
                </c:pt>
                <c:pt idx="16">
                  <c:v>2763941</c:v>
                </c:pt>
                <c:pt idx="17">
                  <c:v>2763941</c:v>
                </c:pt>
                <c:pt idx="18">
                  <c:v>2763941</c:v>
                </c:pt>
                <c:pt idx="19">
                  <c:v>2763941</c:v>
                </c:pt>
                <c:pt idx="20">
                  <c:v>3348481</c:v>
                </c:pt>
                <c:pt idx="21">
                  <c:v>3348481</c:v>
                </c:pt>
                <c:pt idx="22">
                  <c:v>3348481</c:v>
                </c:pt>
                <c:pt idx="23">
                  <c:v>3348481</c:v>
                </c:pt>
                <c:pt idx="24">
                  <c:v>3348481</c:v>
                </c:pt>
                <c:pt idx="25">
                  <c:v>3348481</c:v>
                </c:pt>
                <c:pt idx="26">
                  <c:v>3348481</c:v>
                </c:pt>
                <c:pt idx="27">
                  <c:v>3348481</c:v>
                </c:pt>
                <c:pt idx="28">
                  <c:v>3348481</c:v>
                </c:pt>
                <c:pt idx="29">
                  <c:v>3348481</c:v>
                </c:pt>
                <c:pt idx="30">
                  <c:v>3348481</c:v>
                </c:pt>
                <c:pt idx="31">
                  <c:v>3985041</c:v>
                </c:pt>
                <c:pt idx="32">
                  <c:v>4068804</c:v>
                </c:pt>
                <c:pt idx="33">
                  <c:v>4112861</c:v>
                </c:pt>
                <c:pt idx="34">
                  <c:v>4112861</c:v>
                </c:pt>
                <c:pt idx="35">
                  <c:v>4112861</c:v>
                </c:pt>
                <c:pt idx="36">
                  <c:v>4112861</c:v>
                </c:pt>
                <c:pt idx="37">
                  <c:v>4642532</c:v>
                </c:pt>
                <c:pt idx="38">
                  <c:v>4642532</c:v>
                </c:pt>
                <c:pt idx="39">
                  <c:v>4642532</c:v>
                </c:pt>
                <c:pt idx="40">
                  <c:v>4642532</c:v>
                </c:pt>
                <c:pt idx="41">
                  <c:v>4642532</c:v>
                </c:pt>
                <c:pt idx="42">
                  <c:v>5179056</c:v>
                </c:pt>
                <c:pt idx="43">
                  <c:v>5307941</c:v>
                </c:pt>
                <c:pt idx="44">
                  <c:v>5307941</c:v>
                </c:pt>
                <c:pt idx="45">
                  <c:v>5307941</c:v>
                </c:pt>
                <c:pt idx="46">
                  <c:v>5307941</c:v>
                </c:pt>
                <c:pt idx="47">
                  <c:v>5307941</c:v>
                </c:pt>
                <c:pt idx="48">
                  <c:v>5307941</c:v>
                </c:pt>
                <c:pt idx="49">
                  <c:v>5307941</c:v>
                </c:pt>
                <c:pt idx="50">
                  <c:v>5791536</c:v>
                </c:pt>
                <c:pt idx="51">
                  <c:v>5827978</c:v>
                </c:pt>
                <c:pt idx="52">
                  <c:v>5827978</c:v>
                </c:pt>
                <c:pt idx="53">
                  <c:v>5827978</c:v>
                </c:pt>
                <c:pt idx="54">
                  <c:v>5827978</c:v>
                </c:pt>
                <c:pt idx="55">
                  <c:v>5827978</c:v>
                </c:pt>
                <c:pt idx="56">
                  <c:v>5827978</c:v>
                </c:pt>
                <c:pt idx="57">
                  <c:v>5827978</c:v>
                </c:pt>
                <c:pt idx="58">
                  <c:v>5827978</c:v>
                </c:pt>
                <c:pt idx="59">
                  <c:v>6200233</c:v>
                </c:pt>
                <c:pt idx="60">
                  <c:v>6200233</c:v>
                </c:pt>
                <c:pt idx="61">
                  <c:v>6200233</c:v>
                </c:pt>
                <c:pt idx="62">
                  <c:v>6234033</c:v>
                </c:pt>
                <c:pt idx="63">
                  <c:v>6324970</c:v>
                </c:pt>
                <c:pt idx="64">
                  <c:v>6324970</c:v>
                </c:pt>
                <c:pt idx="65">
                  <c:v>6324970</c:v>
                </c:pt>
                <c:pt idx="66">
                  <c:v>6324970</c:v>
                </c:pt>
                <c:pt idx="67">
                  <c:v>6324970</c:v>
                </c:pt>
                <c:pt idx="68">
                  <c:v>6324970</c:v>
                </c:pt>
                <c:pt idx="69">
                  <c:v>6324970</c:v>
                </c:pt>
                <c:pt idx="70">
                  <c:v>6324970</c:v>
                </c:pt>
                <c:pt idx="71">
                  <c:v>6593857</c:v>
                </c:pt>
                <c:pt idx="72">
                  <c:v>6731808</c:v>
                </c:pt>
                <c:pt idx="73">
                  <c:v>6759491</c:v>
                </c:pt>
                <c:pt idx="74">
                  <c:v>6978177</c:v>
                </c:pt>
                <c:pt idx="75">
                  <c:v>6978177</c:v>
                </c:pt>
                <c:pt idx="76">
                  <c:v>7195080</c:v>
                </c:pt>
                <c:pt idx="77">
                  <c:v>7195080</c:v>
                </c:pt>
                <c:pt idx="78">
                  <c:v>7411767</c:v>
                </c:pt>
                <c:pt idx="79">
                  <c:v>7411767</c:v>
                </c:pt>
                <c:pt idx="80">
                  <c:v>7630435</c:v>
                </c:pt>
                <c:pt idx="81">
                  <c:v>7630435</c:v>
                </c:pt>
                <c:pt idx="82">
                  <c:v>7830570</c:v>
                </c:pt>
                <c:pt idx="83">
                  <c:v>7830570</c:v>
                </c:pt>
                <c:pt idx="84">
                  <c:v>7830570</c:v>
                </c:pt>
                <c:pt idx="85">
                  <c:v>7830570</c:v>
                </c:pt>
                <c:pt idx="86">
                  <c:v>7830570</c:v>
                </c:pt>
                <c:pt idx="87">
                  <c:v>7830570</c:v>
                </c:pt>
                <c:pt idx="88">
                  <c:v>8551334</c:v>
                </c:pt>
                <c:pt idx="89">
                  <c:v>8642808</c:v>
                </c:pt>
                <c:pt idx="90">
                  <c:v>8642808</c:v>
                </c:pt>
                <c:pt idx="91">
                  <c:v>8642808</c:v>
                </c:pt>
                <c:pt idx="92">
                  <c:v>8642808</c:v>
                </c:pt>
                <c:pt idx="93">
                  <c:v>8642808</c:v>
                </c:pt>
                <c:pt idx="94">
                  <c:v>8642808</c:v>
                </c:pt>
                <c:pt idx="95">
                  <c:v>9213283</c:v>
                </c:pt>
                <c:pt idx="96">
                  <c:v>9213283</c:v>
                </c:pt>
                <c:pt idx="97">
                  <c:v>9213283</c:v>
                </c:pt>
                <c:pt idx="98">
                  <c:v>9213283</c:v>
                </c:pt>
                <c:pt idx="99">
                  <c:v>9213283</c:v>
                </c:pt>
                <c:pt idx="100">
                  <c:v>9213283</c:v>
                </c:pt>
                <c:pt idx="101">
                  <c:v>9213283</c:v>
                </c:pt>
                <c:pt idx="102">
                  <c:v>9921733</c:v>
                </c:pt>
                <c:pt idx="103">
                  <c:v>10008260</c:v>
                </c:pt>
                <c:pt idx="104">
                  <c:v>10049366</c:v>
                </c:pt>
                <c:pt idx="105">
                  <c:v>10049366</c:v>
                </c:pt>
                <c:pt idx="106">
                  <c:v>10049366</c:v>
                </c:pt>
                <c:pt idx="107">
                  <c:v>10049366</c:v>
                </c:pt>
                <c:pt idx="108">
                  <c:v>10049366</c:v>
                </c:pt>
                <c:pt idx="109">
                  <c:v>10049366</c:v>
                </c:pt>
                <c:pt idx="110">
                  <c:v>10049366</c:v>
                </c:pt>
                <c:pt idx="111">
                  <c:v>10683353</c:v>
                </c:pt>
                <c:pt idx="112">
                  <c:v>10763038</c:v>
                </c:pt>
                <c:pt idx="113">
                  <c:v>10805713</c:v>
                </c:pt>
                <c:pt idx="114">
                  <c:v>10805713</c:v>
                </c:pt>
                <c:pt idx="115">
                  <c:v>10805713</c:v>
                </c:pt>
                <c:pt idx="116">
                  <c:v>10805713</c:v>
                </c:pt>
                <c:pt idx="117">
                  <c:v>11346710</c:v>
                </c:pt>
                <c:pt idx="118">
                  <c:v>11346710</c:v>
                </c:pt>
                <c:pt idx="119">
                  <c:v>11346710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E-4F49-AAB7-C05910317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734528"/>
        <c:axId val="337945152"/>
      </c:lineChart>
      <c:catAx>
        <c:axId val="307734528"/>
        <c:scaling>
          <c:orientation val="minMax"/>
        </c:scaling>
        <c:delete val="0"/>
        <c:axPos val="b"/>
        <c:majorTickMark val="out"/>
        <c:minorTickMark val="none"/>
        <c:tickLblPos val="nextTo"/>
        <c:crossAx val="337945152"/>
        <c:crosses val="autoZero"/>
        <c:auto val="1"/>
        <c:lblAlgn val="ctr"/>
        <c:lblOffset val="100"/>
        <c:tickLblSkip val="10"/>
        <c:noMultiLvlLbl val="0"/>
      </c:catAx>
      <c:valAx>
        <c:axId val="337945152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73452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문서1.xlsx]Summary(Buffer-same)'!$AS$51:$AS$170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1873708</c:v>
                </c:pt>
                <c:pt idx="11">
                  <c:v>1873708</c:v>
                </c:pt>
                <c:pt idx="12">
                  <c:v>2202128</c:v>
                </c:pt>
                <c:pt idx="13">
                  <c:v>2202128</c:v>
                </c:pt>
                <c:pt idx="14">
                  <c:v>2575209</c:v>
                </c:pt>
                <c:pt idx="15">
                  <c:v>2575209</c:v>
                </c:pt>
                <c:pt idx="16">
                  <c:v>2882446</c:v>
                </c:pt>
                <c:pt idx="17">
                  <c:v>2882446</c:v>
                </c:pt>
                <c:pt idx="18">
                  <c:v>3266824</c:v>
                </c:pt>
                <c:pt idx="19">
                  <c:v>3266824</c:v>
                </c:pt>
                <c:pt idx="20">
                  <c:v>3619512</c:v>
                </c:pt>
                <c:pt idx="21">
                  <c:v>3619512</c:v>
                </c:pt>
                <c:pt idx="22">
                  <c:v>3955430</c:v>
                </c:pt>
                <c:pt idx="23">
                  <c:v>3955430</c:v>
                </c:pt>
                <c:pt idx="24">
                  <c:v>4306522</c:v>
                </c:pt>
                <c:pt idx="25">
                  <c:v>4306522</c:v>
                </c:pt>
                <c:pt idx="26">
                  <c:v>4624984</c:v>
                </c:pt>
                <c:pt idx="27">
                  <c:v>4624984</c:v>
                </c:pt>
                <c:pt idx="28">
                  <c:v>4992988</c:v>
                </c:pt>
                <c:pt idx="29">
                  <c:v>4992988</c:v>
                </c:pt>
                <c:pt idx="30">
                  <c:v>5364353</c:v>
                </c:pt>
                <c:pt idx="31">
                  <c:v>5364353</c:v>
                </c:pt>
                <c:pt idx="32">
                  <c:v>5705659</c:v>
                </c:pt>
                <c:pt idx="33">
                  <c:v>5705659</c:v>
                </c:pt>
                <c:pt idx="34">
                  <c:v>6066076</c:v>
                </c:pt>
                <c:pt idx="35">
                  <c:v>6066076</c:v>
                </c:pt>
                <c:pt idx="36">
                  <c:v>6429662</c:v>
                </c:pt>
                <c:pt idx="37">
                  <c:v>6429662</c:v>
                </c:pt>
                <c:pt idx="38">
                  <c:v>6791725</c:v>
                </c:pt>
                <c:pt idx="39">
                  <c:v>6791725</c:v>
                </c:pt>
                <c:pt idx="40">
                  <c:v>7152443</c:v>
                </c:pt>
                <c:pt idx="41">
                  <c:v>7152443</c:v>
                </c:pt>
                <c:pt idx="42">
                  <c:v>7508906</c:v>
                </c:pt>
                <c:pt idx="43">
                  <c:v>7508906</c:v>
                </c:pt>
                <c:pt idx="44">
                  <c:v>7873450</c:v>
                </c:pt>
                <c:pt idx="45">
                  <c:v>7873450</c:v>
                </c:pt>
                <c:pt idx="46">
                  <c:v>8225006</c:v>
                </c:pt>
                <c:pt idx="47">
                  <c:v>8225006</c:v>
                </c:pt>
                <c:pt idx="48">
                  <c:v>8578233</c:v>
                </c:pt>
                <c:pt idx="49">
                  <c:v>8578233</c:v>
                </c:pt>
                <c:pt idx="50">
                  <c:v>8952819</c:v>
                </c:pt>
                <c:pt idx="51">
                  <c:v>8952819</c:v>
                </c:pt>
                <c:pt idx="52">
                  <c:v>9315182</c:v>
                </c:pt>
                <c:pt idx="53">
                  <c:v>9315182</c:v>
                </c:pt>
                <c:pt idx="54">
                  <c:v>9693952</c:v>
                </c:pt>
                <c:pt idx="55">
                  <c:v>9693952</c:v>
                </c:pt>
                <c:pt idx="56">
                  <c:v>10027498</c:v>
                </c:pt>
                <c:pt idx="57">
                  <c:v>10027498</c:v>
                </c:pt>
                <c:pt idx="58">
                  <c:v>10388020</c:v>
                </c:pt>
                <c:pt idx="59">
                  <c:v>10388020</c:v>
                </c:pt>
                <c:pt idx="60">
                  <c:v>10726844</c:v>
                </c:pt>
                <c:pt idx="61">
                  <c:v>10726844</c:v>
                </c:pt>
                <c:pt idx="62">
                  <c:v>11048963</c:v>
                </c:pt>
                <c:pt idx="63">
                  <c:v>11048963</c:v>
                </c:pt>
                <c:pt idx="64">
                  <c:v>11315448</c:v>
                </c:pt>
                <c:pt idx="65">
                  <c:v>11315448</c:v>
                </c:pt>
                <c:pt idx="66">
                  <c:v>11649127</c:v>
                </c:pt>
                <c:pt idx="67">
                  <c:v>11649127</c:v>
                </c:pt>
                <c:pt idx="68">
                  <c:v>11992820</c:v>
                </c:pt>
                <c:pt idx="69">
                  <c:v>11992820</c:v>
                </c:pt>
                <c:pt idx="70">
                  <c:v>12321975</c:v>
                </c:pt>
                <c:pt idx="71">
                  <c:v>12321975</c:v>
                </c:pt>
                <c:pt idx="72">
                  <c:v>12669946</c:v>
                </c:pt>
                <c:pt idx="73">
                  <c:v>12669946</c:v>
                </c:pt>
                <c:pt idx="74">
                  <c:v>13003841</c:v>
                </c:pt>
                <c:pt idx="75">
                  <c:v>13003841</c:v>
                </c:pt>
                <c:pt idx="76">
                  <c:v>13379130</c:v>
                </c:pt>
                <c:pt idx="77">
                  <c:v>13379130</c:v>
                </c:pt>
                <c:pt idx="78">
                  <c:v>13748360</c:v>
                </c:pt>
                <c:pt idx="79">
                  <c:v>13748360</c:v>
                </c:pt>
                <c:pt idx="80">
                  <c:v>14085831</c:v>
                </c:pt>
                <c:pt idx="81">
                  <c:v>14085831</c:v>
                </c:pt>
                <c:pt idx="82">
                  <c:v>14443356</c:v>
                </c:pt>
                <c:pt idx="83">
                  <c:v>14443356</c:v>
                </c:pt>
                <c:pt idx="84">
                  <c:v>14832251</c:v>
                </c:pt>
                <c:pt idx="85">
                  <c:v>14832251</c:v>
                </c:pt>
                <c:pt idx="86">
                  <c:v>15228637</c:v>
                </c:pt>
                <c:pt idx="87">
                  <c:v>15228637</c:v>
                </c:pt>
                <c:pt idx="88">
                  <c:v>15604105</c:v>
                </c:pt>
                <c:pt idx="89">
                  <c:v>15604105</c:v>
                </c:pt>
                <c:pt idx="90">
                  <c:v>15913250</c:v>
                </c:pt>
                <c:pt idx="91">
                  <c:v>15913250</c:v>
                </c:pt>
                <c:pt idx="92">
                  <c:v>16282571</c:v>
                </c:pt>
                <c:pt idx="93">
                  <c:v>16282571</c:v>
                </c:pt>
                <c:pt idx="94">
                  <c:v>16682097</c:v>
                </c:pt>
                <c:pt idx="95">
                  <c:v>16682097</c:v>
                </c:pt>
                <c:pt idx="96">
                  <c:v>17071327</c:v>
                </c:pt>
                <c:pt idx="97">
                  <c:v>17071327</c:v>
                </c:pt>
                <c:pt idx="98">
                  <c:v>17475559</c:v>
                </c:pt>
                <c:pt idx="99">
                  <c:v>17475559</c:v>
                </c:pt>
                <c:pt idx="100">
                  <c:v>17773111</c:v>
                </c:pt>
                <c:pt idx="101">
                  <c:v>17773111</c:v>
                </c:pt>
                <c:pt idx="102">
                  <c:v>18141070</c:v>
                </c:pt>
                <c:pt idx="103">
                  <c:v>18141070</c:v>
                </c:pt>
                <c:pt idx="104">
                  <c:v>18443929</c:v>
                </c:pt>
                <c:pt idx="105">
                  <c:v>18443929</c:v>
                </c:pt>
                <c:pt idx="106">
                  <c:v>18755189</c:v>
                </c:pt>
                <c:pt idx="107">
                  <c:v>18755189</c:v>
                </c:pt>
                <c:pt idx="108">
                  <c:v>19077925</c:v>
                </c:pt>
                <c:pt idx="109">
                  <c:v>19077925</c:v>
                </c:pt>
                <c:pt idx="110">
                  <c:v>19457898</c:v>
                </c:pt>
                <c:pt idx="111">
                  <c:v>19457898</c:v>
                </c:pt>
                <c:pt idx="112">
                  <c:v>19818263</c:v>
                </c:pt>
                <c:pt idx="113">
                  <c:v>19818263</c:v>
                </c:pt>
                <c:pt idx="114">
                  <c:v>20254610</c:v>
                </c:pt>
                <c:pt idx="115">
                  <c:v>20254610</c:v>
                </c:pt>
                <c:pt idx="116">
                  <c:v>20635816</c:v>
                </c:pt>
                <c:pt idx="117">
                  <c:v>20635816</c:v>
                </c:pt>
                <c:pt idx="118">
                  <c:v>20995382</c:v>
                </c:pt>
                <c:pt idx="119">
                  <c:v>20995382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9A-4CD8-A1CB-37A93667785D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문서1.xlsx]Summary(Buffer-same)'!$AT$51:$AT$170</c:f>
              <c:numCache>
                <c:formatCode>General</c:formatCode>
                <c:ptCount val="120"/>
                <c:pt idx="0">
                  <c:v>1873708</c:v>
                </c:pt>
                <c:pt idx="1">
                  <c:v>1873708</c:v>
                </c:pt>
                <c:pt idx="2">
                  <c:v>2202128</c:v>
                </c:pt>
                <c:pt idx="3">
                  <c:v>2202128</c:v>
                </c:pt>
                <c:pt idx="4">
                  <c:v>2575209</c:v>
                </c:pt>
                <c:pt idx="5">
                  <c:v>2575209</c:v>
                </c:pt>
                <c:pt idx="6">
                  <c:v>2882446</c:v>
                </c:pt>
                <c:pt idx="7">
                  <c:v>2882446</c:v>
                </c:pt>
                <c:pt idx="8">
                  <c:v>3266824</c:v>
                </c:pt>
                <c:pt idx="9">
                  <c:v>3266824</c:v>
                </c:pt>
                <c:pt idx="10">
                  <c:v>3619512</c:v>
                </c:pt>
                <c:pt idx="11">
                  <c:v>3619512</c:v>
                </c:pt>
                <c:pt idx="12">
                  <c:v>3955430</c:v>
                </c:pt>
                <c:pt idx="13">
                  <c:v>3955430</c:v>
                </c:pt>
                <c:pt idx="14">
                  <c:v>4306522</c:v>
                </c:pt>
                <c:pt idx="15">
                  <c:v>4306522</c:v>
                </c:pt>
                <c:pt idx="16">
                  <c:v>4624984</c:v>
                </c:pt>
                <c:pt idx="17">
                  <c:v>4624984</c:v>
                </c:pt>
                <c:pt idx="18">
                  <c:v>4992988</c:v>
                </c:pt>
                <c:pt idx="19">
                  <c:v>4992988</c:v>
                </c:pt>
                <c:pt idx="20">
                  <c:v>5364353</c:v>
                </c:pt>
                <c:pt idx="21">
                  <c:v>5364353</c:v>
                </c:pt>
                <c:pt idx="22">
                  <c:v>5705659</c:v>
                </c:pt>
                <c:pt idx="23">
                  <c:v>5705659</c:v>
                </c:pt>
                <c:pt idx="24">
                  <c:v>6066076</c:v>
                </c:pt>
                <c:pt idx="25">
                  <c:v>6066076</c:v>
                </c:pt>
                <c:pt idx="26">
                  <c:v>6429662</c:v>
                </c:pt>
                <c:pt idx="27">
                  <c:v>6429662</c:v>
                </c:pt>
                <c:pt idx="28">
                  <c:v>6791725</c:v>
                </c:pt>
                <c:pt idx="29">
                  <c:v>6791725</c:v>
                </c:pt>
                <c:pt idx="30">
                  <c:v>7152443</c:v>
                </c:pt>
                <c:pt idx="31">
                  <c:v>7152443</c:v>
                </c:pt>
                <c:pt idx="32">
                  <c:v>7508906</c:v>
                </c:pt>
                <c:pt idx="33">
                  <c:v>7508906</c:v>
                </c:pt>
                <c:pt idx="34">
                  <c:v>7873450</c:v>
                </c:pt>
                <c:pt idx="35">
                  <c:v>7873450</c:v>
                </c:pt>
                <c:pt idx="36">
                  <c:v>8225006</c:v>
                </c:pt>
                <c:pt idx="37">
                  <c:v>8225006</c:v>
                </c:pt>
                <c:pt idx="38">
                  <c:v>8578233</c:v>
                </c:pt>
                <c:pt idx="39">
                  <c:v>8578233</c:v>
                </c:pt>
                <c:pt idx="40">
                  <c:v>8952819</c:v>
                </c:pt>
                <c:pt idx="41">
                  <c:v>8952819</c:v>
                </c:pt>
                <c:pt idx="42">
                  <c:v>9315182</c:v>
                </c:pt>
                <c:pt idx="43">
                  <c:v>9315182</c:v>
                </c:pt>
                <c:pt idx="44">
                  <c:v>9693952</c:v>
                </c:pt>
                <c:pt idx="45">
                  <c:v>9693952</c:v>
                </c:pt>
                <c:pt idx="46">
                  <c:v>10027498</c:v>
                </c:pt>
                <c:pt idx="47">
                  <c:v>10027498</c:v>
                </c:pt>
                <c:pt idx="48">
                  <c:v>10388020</c:v>
                </c:pt>
                <c:pt idx="49">
                  <c:v>10388020</c:v>
                </c:pt>
                <c:pt idx="50">
                  <c:v>10726844</c:v>
                </c:pt>
                <c:pt idx="51">
                  <c:v>10726844</c:v>
                </c:pt>
                <c:pt idx="52">
                  <c:v>11048963</c:v>
                </c:pt>
                <c:pt idx="53">
                  <c:v>11048963</c:v>
                </c:pt>
                <c:pt idx="54">
                  <c:v>11315448</c:v>
                </c:pt>
                <c:pt idx="55">
                  <c:v>11315448</c:v>
                </c:pt>
                <c:pt idx="56">
                  <c:v>11649127</c:v>
                </c:pt>
                <c:pt idx="57">
                  <c:v>11649127</c:v>
                </c:pt>
                <c:pt idx="58">
                  <c:v>11992820</c:v>
                </c:pt>
                <c:pt idx="59">
                  <c:v>11992820</c:v>
                </c:pt>
                <c:pt idx="60">
                  <c:v>12321975</c:v>
                </c:pt>
                <c:pt idx="61">
                  <c:v>12321975</c:v>
                </c:pt>
                <c:pt idx="62">
                  <c:v>12669946</c:v>
                </c:pt>
                <c:pt idx="63">
                  <c:v>12669946</c:v>
                </c:pt>
                <c:pt idx="64">
                  <c:v>13003841</c:v>
                </c:pt>
                <c:pt idx="65">
                  <c:v>13003841</c:v>
                </c:pt>
                <c:pt idx="66">
                  <c:v>13379130</c:v>
                </c:pt>
                <c:pt idx="67">
                  <c:v>13379130</c:v>
                </c:pt>
                <c:pt idx="68">
                  <c:v>13748360</c:v>
                </c:pt>
                <c:pt idx="69">
                  <c:v>13748360</c:v>
                </c:pt>
                <c:pt idx="70">
                  <c:v>14085831</c:v>
                </c:pt>
                <c:pt idx="71">
                  <c:v>14085831</c:v>
                </c:pt>
                <c:pt idx="72">
                  <c:v>14443356</c:v>
                </c:pt>
                <c:pt idx="73">
                  <c:v>14443356</c:v>
                </c:pt>
                <c:pt idx="74">
                  <c:v>14832251</c:v>
                </c:pt>
                <c:pt idx="75">
                  <c:v>14832251</c:v>
                </c:pt>
                <c:pt idx="76">
                  <c:v>15228637</c:v>
                </c:pt>
                <c:pt idx="77">
                  <c:v>15228637</c:v>
                </c:pt>
                <c:pt idx="78">
                  <c:v>15604105</c:v>
                </c:pt>
                <c:pt idx="79">
                  <c:v>15604105</c:v>
                </c:pt>
                <c:pt idx="80">
                  <c:v>15913250</c:v>
                </c:pt>
                <c:pt idx="81">
                  <c:v>15913250</c:v>
                </c:pt>
                <c:pt idx="82">
                  <c:v>16282571</c:v>
                </c:pt>
                <c:pt idx="83">
                  <c:v>16282571</c:v>
                </c:pt>
                <c:pt idx="84">
                  <c:v>16682097</c:v>
                </c:pt>
                <c:pt idx="85">
                  <c:v>16682097</c:v>
                </c:pt>
                <c:pt idx="86">
                  <c:v>17071327</c:v>
                </c:pt>
                <c:pt idx="87">
                  <c:v>17071327</c:v>
                </c:pt>
                <c:pt idx="88">
                  <c:v>17475559</c:v>
                </c:pt>
                <c:pt idx="89">
                  <c:v>17475559</c:v>
                </c:pt>
                <c:pt idx="90">
                  <c:v>17773111</c:v>
                </c:pt>
                <c:pt idx="91">
                  <c:v>17773111</c:v>
                </c:pt>
                <c:pt idx="92">
                  <c:v>18141070</c:v>
                </c:pt>
                <c:pt idx="93">
                  <c:v>18141070</c:v>
                </c:pt>
                <c:pt idx="94">
                  <c:v>18443929</c:v>
                </c:pt>
                <c:pt idx="95">
                  <c:v>18443929</c:v>
                </c:pt>
                <c:pt idx="96">
                  <c:v>18755189</c:v>
                </c:pt>
                <c:pt idx="97">
                  <c:v>18755189</c:v>
                </c:pt>
                <c:pt idx="98">
                  <c:v>19077925</c:v>
                </c:pt>
                <c:pt idx="99">
                  <c:v>19077925</c:v>
                </c:pt>
                <c:pt idx="100">
                  <c:v>19457898</c:v>
                </c:pt>
                <c:pt idx="101">
                  <c:v>19457898</c:v>
                </c:pt>
                <c:pt idx="102">
                  <c:v>19818263</c:v>
                </c:pt>
                <c:pt idx="103">
                  <c:v>19818263</c:v>
                </c:pt>
                <c:pt idx="104">
                  <c:v>20254610</c:v>
                </c:pt>
                <c:pt idx="105">
                  <c:v>20254610</c:v>
                </c:pt>
                <c:pt idx="106">
                  <c:v>20635816</c:v>
                </c:pt>
                <c:pt idx="107">
                  <c:v>20635816</c:v>
                </c:pt>
                <c:pt idx="108">
                  <c:v>20995382</c:v>
                </c:pt>
                <c:pt idx="109">
                  <c:v>20995382</c:v>
                </c:pt>
                <c:pt idx="110">
                  <c:v>21307781</c:v>
                </c:pt>
                <c:pt idx="111">
                  <c:v>21307781</c:v>
                </c:pt>
                <c:pt idx="112">
                  <c:v>21672428</c:v>
                </c:pt>
                <c:pt idx="113">
                  <c:v>21672428</c:v>
                </c:pt>
                <c:pt idx="114">
                  <c:v>22019833</c:v>
                </c:pt>
                <c:pt idx="115">
                  <c:v>22019833</c:v>
                </c:pt>
                <c:pt idx="116">
                  <c:v>22372755</c:v>
                </c:pt>
                <c:pt idx="117">
                  <c:v>22372755</c:v>
                </c:pt>
                <c:pt idx="118">
                  <c:v>22730476</c:v>
                </c:pt>
                <c:pt idx="119">
                  <c:v>22730476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9A-4CD8-A1CB-37A936677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5456"/>
        <c:axId val="359835904"/>
      </c:lineChart>
      <c:catAx>
        <c:axId val="33563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5904"/>
        <c:crosses val="autoZero"/>
        <c:auto val="1"/>
        <c:lblAlgn val="ctr"/>
        <c:lblOffset val="100"/>
        <c:tickLblSkip val="10"/>
        <c:noMultiLvlLbl val="0"/>
      </c:catAx>
      <c:valAx>
        <c:axId val="359835904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545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문서1.xlsx]Summary(Buffer-same)'!$AQ$51:$AQ$170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1323494</c:v>
                </c:pt>
                <c:pt idx="7">
                  <c:v>1323494</c:v>
                </c:pt>
                <c:pt idx="8">
                  <c:v>1670148</c:v>
                </c:pt>
                <c:pt idx="9">
                  <c:v>1670148</c:v>
                </c:pt>
                <c:pt idx="10">
                  <c:v>2045704</c:v>
                </c:pt>
                <c:pt idx="11">
                  <c:v>2045704</c:v>
                </c:pt>
                <c:pt idx="12">
                  <c:v>2332926</c:v>
                </c:pt>
                <c:pt idx="13">
                  <c:v>2332926</c:v>
                </c:pt>
                <c:pt idx="14">
                  <c:v>2666549</c:v>
                </c:pt>
                <c:pt idx="15">
                  <c:v>2666549</c:v>
                </c:pt>
                <c:pt idx="16">
                  <c:v>2941961</c:v>
                </c:pt>
                <c:pt idx="17">
                  <c:v>2941961</c:v>
                </c:pt>
                <c:pt idx="18">
                  <c:v>3285850</c:v>
                </c:pt>
                <c:pt idx="19">
                  <c:v>3285850</c:v>
                </c:pt>
                <c:pt idx="20">
                  <c:v>3681680</c:v>
                </c:pt>
                <c:pt idx="21">
                  <c:v>3681680</c:v>
                </c:pt>
                <c:pt idx="22">
                  <c:v>4054920</c:v>
                </c:pt>
                <c:pt idx="23">
                  <c:v>4054920</c:v>
                </c:pt>
                <c:pt idx="24">
                  <c:v>4456453</c:v>
                </c:pt>
                <c:pt idx="25">
                  <c:v>4456453</c:v>
                </c:pt>
                <c:pt idx="26">
                  <c:v>4823022</c:v>
                </c:pt>
                <c:pt idx="27">
                  <c:v>4823022</c:v>
                </c:pt>
                <c:pt idx="28">
                  <c:v>5191026</c:v>
                </c:pt>
                <c:pt idx="29">
                  <c:v>5191026</c:v>
                </c:pt>
                <c:pt idx="30">
                  <c:v>5562391</c:v>
                </c:pt>
                <c:pt idx="31">
                  <c:v>5562391</c:v>
                </c:pt>
                <c:pt idx="32">
                  <c:v>5860510</c:v>
                </c:pt>
                <c:pt idx="33">
                  <c:v>5860510</c:v>
                </c:pt>
                <c:pt idx="34">
                  <c:v>6177278</c:v>
                </c:pt>
                <c:pt idx="35">
                  <c:v>6177278</c:v>
                </c:pt>
                <c:pt idx="36">
                  <c:v>6499826</c:v>
                </c:pt>
                <c:pt idx="37">
                  <c:v>6499826</c:v>
                </c:pt>
                <c:pt idx="38">
                  <c:v>6861889</c:v>
                </c:pt>
                <c:pt idx="39">
                  <c:v>6861889</c:v>
                </c:pt>
                <c:pt idx="40">
                  <c:v>7222607</c:v>
                </c:pt>
                <c:pt idx="41">
                  <c:v>7222607</c:v>
                </c:pt>
                <c:pt idx="42">
                  <c:v>7579070</c:v>
                </c:pt>
                <c:pt idx="43">
                  <c:v>7579070</c:v>
                </c:pt>
                <c:pt idx="44">
                  <c:v>7943614</c:v>
                </c:pt>
                <c:pt idx="45">
                  <c:v>7943614</c:v>
                </c:pt>
                <c:pt idx="46">
                  <c:v>8295170</c:v>
                </c:pt>
                <c:pt idx="47">
                  <c:v>8295170</c:v>
                </c:pt>
                <c:pt idx="48">
                  <c:v>8648397</c:v>
                </c:pt>
                <c:pt idx="49">
                  <c:v>8648397</c:v>
                </c:pt>
                <c:pt idx="50">
                  <c:v>9022983</c:v>
                </c:pt>
                <c:pt idx="51">
                  <c:v>9022983</c:v>
                </c:pt>
                <c:pt idx="52">
                  <c:v>9344796</c:v>
                </c:pt>
                <c:pt idx="53">
                  <c:v>9344796</c:v>
                </c:pt>
                <c:pt idx="54">
                  <c:v>9723566</c:v>
                </c:pt>
                <c:pt idx="55">
                  <c:v>9723566</c:v>
                </c:pt>
                <c:pt idx="56">
                  <c:v>10057112</c:v>
                </c:pt>
                <c:pt idx="57">
                  <c:v>10057112</c:v>
                </c:pt>
                <c:pt idx="58">
                  <c:v>10417634</c:v>
                </c:pt>
                <c:pt idx="59">
                  <c:v>10417634</c:v>
                </c:pt>
                <c:pt idx="60">
                  <c:v>10756458</c:v>
                </c:pt>
                <c:pt idx="61">
                  <c:v>10756458</c:v>
                </c:pt>
                <c:pt idx="62">
                  <c:v>11131967</c:v>
                </c:pt>
                <c:pt idx="63">
                  <c:v>11131967</c:v>
                </c:pt>
                <c:pt idx="64">
                  <c:v>11449433</c:v>
                </c:pt>
                <c:pt idx="65">
                  <c:v>11449433</c:v>
                </c:pt>
                <c:pt idx="66">
                  <c:v>11783112</c:v>
                </c:pt>
                <c:pt idx="67">
                  <c:v>11783112</c:v>
                </c:pt>
                <c:pt idx="68">
                  <c:v>12126805</c:v>
                </c:pt>
                <c:pt idx="69">
                  <c:v>12126805</c:v>
                </c:pt>
                <c:pt idx="70">
                  <c:v>12455960</c:v>
                </c:pt>
                <c:pt idx="71">
                  <c:v>12455960</c:v>
                </c:pt>
                <c:pt idx="72">
                  <c:v>12803931</c:v>
                </c:pt>
                <c:pt idx="73">
                  <c:v>12803931</c:v>
                </c:pt>
                <c:pt idx="74">
                  <c:v>13137826</c:v>
                </c:pt>
                <c:pt idx="75">
                  <c:v>13137826</c:v>
                </c:pt>
                <c:pt idx="76">
                  <c:v>13513115</c:v>
                </c:pt>
                <c:pt idx="77">
                  <c:v>13513115</c:v>
                </c:pt>
                <c:pt idx="78">
                  <c:v>13882345</c:v>
                </c:pt>
                <c:pt idx="79">
                  <c:v>13882345</c:v>
                </c:pt>
                <c:pt idx="80">
                  <c:v>14219816</c:v>
                </c:pt>
                <c:pt idx="81">
                  <c:v>14219816</c:v>
                </c:pt>
                <c:pt idx="82">
                  <c:v>14577341</c:v>
                </c:pt>
                <c:pt idx="83">
                  <c:v>14577341</c:v>
                </c:pt>
                <c:pt idx="84">
                  <c:v>14966236</c:v>
                </c:pt>
                <c:pt idx="85">
                  <c:v>14966236</c:v>
                </c:pt>
                <c:pt idx="86">
                  <c:v>15362622</c:v>
                </c:pt>
                <c:pt idx="87">
                  <c:v>15362622</c:v>
                </c:pt>
                <c:pt idx="88">
                  <c:v>15738090</c:v>
                </c:pt>
                <c:pt idx="89">
                  <c:v>15738090</c:v>
                </c:pt>
                <c:pt idx="90">
                  <c:v>16047235</c:v>
                </c:pt>
                <c:pt idx="91">
                  <c:v>16047235</c:v>
                </c:pt>
                <c:pt idx="92">
                  <c:v>16416556</c:v>
                </c:pt>
                <c:pt idx="93">
                  <c:v>16416556</c:v>
                </c:pt>
                <c:pt idx="94">
                  <c:v>16816082</c:v>
                </c:pt>
                <c:pt idx="95">
                  <c:v>16816082</c:v>
                </c:pt>
                <c:pt idx="96">
                  <c:v>17156539</c:v>
                </c:pt>
                <c:pt idx="97">
                  <c:v>17156539</c:v>
                </c:pt>
                <c:pt idx="98">
                  <c:v>17495444</c:v>
                </c:pt>
                <c:pt idx="99">
                  <c:v>17495444</c:v>
                </c:pt>
                <c:pt idx="100">
                  <c:v>17792996</c:v>
                </c:pt>
                <c:pt idx="101">
                  <c:v>17792996</c:v>
                </c:pt>
                <c:pt idx="102">
                  <c:v>18204914</c:v>
                </c:pt>
                <c:pt idx="103">
                  <c:v>18204914</c:v>
                </c:pt>
                <c:pt idx="104">
                  <c:v>18537012</c:v>
                </c:pt>
                <c:pt idx="105">
                  <c:v>18537012</c:v>
                </c:pt>
                <c:pt idx="106">
                  <c:v>18941614</c:v>
                </c:pt>
                <c:pt idx="107">
                  <c:v>18941614</c:v>
                </c:pt>
                <c:pt idx="108">
                  <c:v>19264350</c:v>
                </c:pt>
                <c:pt idx="109">
                  <c:v>19264350</c:v>
                </c:pt>
                <c:pt idx="110">
                  <c:v>19600341</c:v>
                </c:pt>
                <c:pt idx="111">
                  <c:v>19600341</c:v>
                </c:pt>
                <c:pt idx="112">
                  <c:v>19914633</c:v>
                </c:pt>
                <c:pt idx="113">
                  <c:v>19914633</c:v>
                </c:pt>
                <c:pt idx="114">
                  <c:v>20350980</c:v>
                </c:pt>
                <c:pt idx="115">
                  <c:v>20350980</c:v>
                </c:pt>
                <c:pt idx="116">
                  <c:v>20780315</c:v>
                </c:pt>
                <c:pt idx="117">
                  <c:v>20780315</c:v>
                </c:pt>
                <c:pt idx="118">
                  <c:v>21139881</c:v>
                </c:pt>
                <c:pt idx="119">
                  <c:v>21139881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FE-42D3-8E62-5DBBC6280487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문서1.xlsx]Summary(Buffer-same)'!$AR$51:$AR$170</c:f>
              <c:numCache>
                <c:formatCode>General</c:formatCode>
                <c:ptCount val="120"/>
                <c:pt idx="0">
                  <c:v>2045704</c:v>
                </c:pt>
                <c:pt idx="1">
                  <c:v>2045704</c:v>
                </c:pt>
                <c:pt idx="2">
                  <c:v>2332926</c:v>
                </c:pt>
                <c:pt idx="3">
                  <c:v>2332926</c:v>
                </c:pt>
                <c:pt idx="4">
                  <c:v>2666549</c:v>
                </c:pt>
                <c:pt idx="5">
                  <c:v>2666549</c:v>
                </c:pt>
                <c:pt idx="6">
                  <c:v>2941961</c:v>
                </c:pt>
                <c:pt idx="7">
                  <c:v>2941961</c:v>
                </c:pt>
                <c:pt idx="8">
                  <c:v>3285850</c:v>
                </c:pt>
                <c:pt idx="9">
                  <c:v>3285850</c:v>
                </c:pt>
                <c:pt idx="10">
                  <c:v>3681680</c:v>
                </c:pt>
                <c:pt idx="11">
                  <c:v>3681680</c:v>
                </c:pt>
                <c:pt idx="12">
                  <c:v>4054920</c:v>
                </c:pt>
                <c:pt idx="13">
                  <c:v>4054920</c:v>
                </c:pt>
                <c:pt idx="14">
                  <c:v>4456453</c:v>
                </c:pt>
                <c:pt idx="15">
                  <c:v>4456453</c:v>
                </c:pt>
                <c:pt idx="16">
                  <c:v>4823022</c:v>
                </c:pt>
                <c:pt idx="17">
                  <c:v>4823022</c:v>
                </c:pt>
                <c:pt idx="18">
                  <c:v>5191026</c:v>
                </c:pt>
                <c:pt idx="19">
                  <c:v>5191026</c:v>
                </c:pt>
                <c:pt idx="20">
                  <c:v>5562391</c:v>
                </c:pt>
                <c:pt idx="21">
                  <c:v>5562391</c:v>
                </c:pt>
                <c:pt idx="22">
                  <c:v>5860510</c:v>
                </c:pt>
                <c:pt idx="23">
                  <c:v>5860510</c:v>
                </c:pt>
                <c:pt idx="24">
                  <c:v>6177278</c:v>
                </c:pt>
                <c:pt idx="25">
                  <c:v>6177278</c:v>
                </c:pt>
                <c:pt idx="26">
                  <c:v>6499826</c:v>
                </c:pt>
                <c:pt idx="27">
                  <c:v>6499826</c:v>
                </c:pt>
                <c:pt idx="28">
                  <c:v>6861889</c:v>
                </c:pt>
                <c:pt idx="29">
                  <c:v>6861889</c:v>
                </c:pt>
                <c:pt idx="30">
                  <c:v>7222607</c:v>
                </c:pt>
                <c:pt idx="31">
                  <c:v>7222607</c:v>
                </c:pt>
                <c:pt idx="32">
                  <c:v>7579070</c:v>
                </c:pt>
                <c:pt idx="33">
                  <c:v>7579070</c:v>
                </c:pt>
                <c:pt idx="34">
                  <c:v>7943614</c:v>
                </c:pt>
                <c:pt idx="35">
                  <c:v>7943614</c:v>
                </c:pt>
                <c:pt idx="36">
                  <c:v>8295170</c:v>
                </c:pt>
                <c:pt idx="37">
                  <c:v>8295170</c:v>
                </c:pt>
                <c:pt idx="38">
                  <c:v>8648397</c:v>
                </c:pt>
                <c:pt idx="39">
                  <c:v>8648397</c:v>
                </c:pt>
                <c:pt idx="40">
                  <c:v>9022983</c:v>
                </c:pt>
                <c:pt idx="41">
                  <c:v>9022983</c:v>
                </c:pt>
                <c:pt idx="42">
                  <c:v>9344796</c:v>
                </c:pt>
                <c:pt idx="43">
                  <c:v>9344796</c:v>
                </c:pt>
                <c:pt idx="44">
                  <c:v>9723566</c:v>
                </c:pt>
                <c:pt idx="45">
                  <c:v>9723566</c:v>
                </c:pt>
                <c:pt idx="46">
                  <c:v>10057112</c:v>
                </c:pt>
                <c:pt idx="47">
                  <c:v>10057112</c:v>
                </c:pt>
                <c:pt idx="48">
                  <c:v>10417634</c:v>
                </c:pt>
                <c:pt idx="49">
                  <c:v>10417634</c:v>
                </c:pt>
                <c:pt idx="50">
                  <c:v>10756458</c:v>
                </c:pt>
                <c:pt idx="51">
                  <c:v>10756458</c:v>
                </c:pt>
                <c:pt idx="52">
                  <c:v>11131967</c:v>
                </c:pt>
                <c:pt idx="53">
                  <c:v>11131967</c:v>
                </c:pt>
                <c:pt idx="54">
                  <c:v>11449433</c:v>
                </c:pt>
                <c:pt idx="55">
                  <c:v>11449433</c:v>
                </c:pt>
                <c:pt idx="56">
                  <c:v>11783112</c:v>
                </c:pt>
                <c:pt idx="57">
                  <c:v>11783112</c:v>
                </c:pt>
                <c:pt idx="58">
                  <c:v>12126805</c:v>
                </c:pt>
                <c:pt idx="59">
                  <c:v>12126805</c:v>
                </c:pt>
                <c:pt idx="60">
                  <c:v>12455960</c:v>
                </c:pt>
                <c:pt idx="61">
                  <c:v>12455960</c:v>
                </c:pt>
                <c:pt idx="62">
                  <c:v>12803931</c:v>
                </c:pt>
                <c:pt idx="63">
                  <c:v>12803931</c:v>
                </c:pt>
                <c:pt idx="64">
                  <c:v>13137826</c:v>
                </c:pt>
                <c:pt idx="65">
                  <c:v>13137826</c:v>
                </c:pt>
                <c:pt idx="66">
                  <c:v>13513115</c:v>
                </c:pt>
                <c:pt idx="67">
                  <c:v>13513115</c:v>
                </c:pt>
                <c:pt idx="68">
                  <c:v>13882345</c:v>
                </c:pt>
                <c:pt idx="69">
                  <c:v>13882345</c:v>
                </c:pt>
                <c:pt idx="70">
                  <c:v>14219816</c:v>
                </c:pt>
                <c:pt idx="71">
                  <c:v>14219816</c:v>
                </c:pt>
                <c:pt idx="72">
                  <c:v>14577341</c:v>
                </c:pt>
                <c:pt idx="73">
                  <c:v>14577341</c:v>
                </c:pt>
                <c:pt idx="74">
                  <c:v>14966236</c:v>
                </c:pt>
                <c:pt idx="75">
                  <c:v>14966236</c:v>
                </c:pt>
                <c:pt idx="76">
                  <c:v>15362622</c:v>
                </c:pt>
                <c:pt idx="77">
                  <c:v>15362622</c:v>
                </c:pt>
                <c:pt idx="78">
                  <c:v>15738090</c:v>
                </c:pt>
                <c:pt idx="79">
                  <c:v>15738090</c:v>
                </c:pt>
                <c:pt idx="80">
                  <c:v>16047235</c:v>
                </c:pt>
                <c:pt idx="81">
                  <c:v>16047235</c:v>
                </c:pt>
                <c:pt idx="82">
                  <c:v>16416556</c:v>
                </c:pt>
                <c:pt idx="83">
                  <c:v>16416556</c:v>
                </c:pt>
                <c:pt idx="84">
                  <c:v>16816082</c:v>
                </c:pt>
                <c:pt idx="85">
                  <c:v>16816082</c:v>
                </c:pt>
                <c:pt idx="86">
                  <c:v>17156539</c:v>
                </c:pt>
                <c:pt idx="87">
                  <c:v>17156539</c:v>
                </c:pt>
                <c:pt idx="88">
                  <c:v>17495444</c:v>
                </c:pt>
                <c:pt idx="89">
                  <c:v>17495444</c:v>
                </c:pt>
                <c:pt idx="90">
                  <c:v>17792996</c:v>
                </c:pt>
                <c:pt idx="91">
                  <c:v>17792996</c:v>
                </c:pt>
                <c:pt idx="92">
                  <c:v>18204914</c:v>
                </c:pt>
                <c:pt idx="93">
                  <c:v>18204914</c:v>
                </c:pt>
                <c:pt idx="94">
                  <c:v>18537012</c:v>
                </c:pt>
                <c:pt idx="95">
                  <c:v>18537012</c:v>
                </c:pt>
                <c:pt idx="96">
                  <c:v>18941614</c:v>
                </c:pt>
                <c:pt idx="97">
                  <c:v>18941614</c:v>
                </c:pt>
                <c:pt idx="98">
                  <c:v>19264350</c:v>
                </c:pt>
                <c:pt idx="99">
                  <c:v>19264350</c:v>
                </c:pt>
                <c:pt idx="100">
                  <c:v>19600341</c:v>
                </c:pt>
                <c:pt idx="101">
                  <c:v>19600341</c:v>
                </c:pt>
                <c:pt idx="102">
                  <c:v>19914633</c:v>
                </c:pt>
                <c:pt idx="103">
                  <c:v>19914633</c:v>
                </c:pt>
                <c:pt idx="104">
                  <c:v>20350980</c:v>
                </c:pt>
                <c:pt idx="105">
                  <c:v>20350980</c:v>
                </c:pt>
                <c:pt idx="106">
                  <c:v>20780315</c:v>
                </c:pt>
                <c:pt idx="107">
                  <c:v>20780315</c:v>
                </c:pt>
                <c:pt idx="108">
                  <c:v>21139881</c:v>
                </c:pt>
                <c:pt idx="109">
                  <c:v>21139881</c:v>
                </c:pt>
                <c:pt idx="110">
                  <c:v>21490818</c:v>
                </c:pt>
                <c:pt idx="111">
                  <c:v>21490818</c:v>
                </c:pt>
                <c:pt idx="112">
                  <c:v>21855465</c:v>
                </c:pt>
                <c:pt idx="113">
                  <c:v>21855465</c:v>
                </c:pt>
                <c:pt idx="114">
                  <c:v>22202870</c:v>
                </c:pt>
                <c:pt idx="115">
                  <c:v>22202870</c:v>
                </c:pt>
                <c:pt idx="116">
                  <c:v>22555792</c:v>
                </c:pt>
                <c:pt idx="117">
                  <c:v>22555792</c:v>
                </c:pt>
                <c:pt idx="118">
                  <c:v>22913513</c:v>
                </c:pt>
                <c:pt idx="119">
                  <c:v>22913513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FE-42D3-8E62-5DBBC6280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7504"/>
        <c:axId val="359839936"/>
      </c:lineChart>
      <c:catAx>
        <c:axId val="33563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9936"/>
        <c:crosses val="autoZero"/>
        <c:auto val="1"/>
        <c:lblAlgn val="ctr"/>
        <c:lblOffset val="100"/>
        <c:tickLblSkip val="10"/>
        <c:noMultiLvlLbl val="0"/>
      </c:catAx>
      <c:valAx>
        <c:axId val="359839936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750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문서1.xlsx]Summary(Buffer-same)'!$AO$51:$AO$170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1323494</c:v>
                </c:pt>
                <c:pt idx="7">
                  <c:v>1323494</c:v>
                </c:pt>
                <c:pt idx="8">
                  <c:v>1670148</c:v>
                </c:pt>
                <c:pt idx="9">
                  <c:v>1670148</c:v>
                </c:pt>
                <c:pt idx="10">
                  <c:v>2045704</c:v>
                </c:pt>
                <c:pt idx="11">
                  <c:v>2045704</c:v>
                </c:pt>
                <c:pt idx="12">
                  <c:v>2374124</c:v>
                </c:pt>
                <c:pt idx="13">
                  <c:v>2374124</c:v>
                </c:pt>
                <c:pt idx="14">
                  <c:v>2707747</c:v>
                </c:pt>
                <c:pt idx="15">
                  <c:v>2707747</c:v>
                </c:pt>
                <c:pt idx="16">
                  <c:v>2983159</c:v>
                </c:pt>
                <c:pt idx="17">
                  <c:v>2983159</c:v>
                </c:pt>
                <c:pt idx="18">
                  <c:v>3327048</c:v>
                </c:pt>
                <c:pt idx="19">
                  <c:v>3327048</c:v>
                </c:pt>
                <c:pt idx="20">
                  <c:v>3679736</c:v>
                </c:pt>
                <c:pt idx="21">
                  <c:v>3679736</c:v>
                </c:pt>
                <c:pt idx="22">
                  <c:v>4015654</c:v>
                </c:pt>
                <c:pt idx="23">
                  <c:v>4015654</c:v>
                </c:pt>
                <c:pt idx="24">
                  <c:v>4417187</c:v>
                </c:pt>
                <c:pt idx="25">
                  <c:v>4417187</c:v>
                </c:pt>
                <c:pt idx="26">
                  <c:v>4783756</c:v>
                </c:pt>
                <c:pt idx="27">
                  <c:v>4783756</c:v>
                </c:pt>
                <c:pt idx="28">
                  <c:v>5151760</c:v>
                </c:pt>
                <c:pt idx="29">
                  <c:v>5151760</c:v>
                </c:pt>
                <c:pt idx="30">
                  <c:v>5523125</c:v>
                </c:pt>
                <c:pt idx="31">
                  <c:v>5523125</c:v>
                </c:pt>
                <c:pt idx="32">
                  <c:v>5864431</c:v>
                </c:pt>
                <c:pt idx="33">
                  <c:v>5864431</c:v>
                </c:pt>
                <c:pt idx="34">
                  <c:v>6224848</c:v>
                </c:pt>
                <c:pt idx="35">
                  <c:v>6224848</c:v>
                </c:pt>
                <c:pt idx="36">
                  <c:v>6588434</c:v>
                </c:pt>
                <c:pt idx="37">
                  <c:v>6588434</c:v>
                </c:pt>
                <c:pt idx="38">
                  <c:v>6950497</c:v>
                </c:pt>
                <c:pt idx="39">
                  <c:v>6950497</c:v>
                </c:pt>
                <c:pt idx="40">
                  <c:v>7311215</c:v>
                </c:pt>
                <c:pt idx="41">
                  <c:v>7311215</c:v>
                </c:pt>
                <c:pt idx="42">
                  <c:v>7667678</c:v>
                </c:pt>
                <c:pt idx="43">
                  <c:v>7667678</c:v>
                </c:pt>
                <c:pt idx="44">
                  <c:v>8032222</c:v>
                </c:pt>
                <c:pt idx="45">
                  <c:v>8032222</c:v>
                </c:pt>
                <c:pt idx="46">
                  <c:v>8383778</c:v>
                </c:pt>
                <c:pt idx="47">
                  <c:v>8383778</c:v>
                </c:pt>
                <c:pt idx="48">
                  <c:v>8737005</c:v>
                </c:pt>
                <c:pt idx="49">
                  <c:v>8737005</c:v>
                </c:pt>
                <c:pt idx="50">
                  <c:v>9111591</c:v>
                </c:pt>
                <c:pt idx="51">
                  <c:v>9111591</c:v>
                </c:pt>
                <c:pt idx="52">
                  <c:v>9473954</c:v>
                </c:pt>
                <c:pt idx="53">
                  <c:v>9473954</c:v>
                </c:pt>
                <c:pt idx="54">
                  <c:v>9852724</c:v>
                </c:pt>
                <c:pt idx="55">
                  <c:v>9852724</c:v>
                </c:pt>
                <c:pt idx="56">
                  <c:v>10186270</c:v>
                </c:pt>
                <c:pt idx="57">
                  <c:v>10186270</c:v>
                </c:pt>
                <c:pt idx="58">
                  <c:v>10588406</c:v>
                </c:pt>
                <c:pt idx="59">
                  <c:v>10588406</c:v>
                </c:pt>
                <c:pt idx="60">
                  <c:v>10974011</c:v>
                </c:pt>
                <c:pt idx="61">
                  <c:v>10974011</c:v>
                </c:pt>
                <c:pt idx="62">
                  <c:v>11349520</c:v>
                </c:pt>
                <c:pt idx="63">
                  <c:v>11349520</c:v>
                </c:pt>
                <c:pt idx="64">
                  <c:v>11666986</c:v>
                </c:pt>
                <c:pt idx="65">
                  <c:v>11666986</c:v>
                </c:pt>
                <c:pt idx="66">
                  <c:v>12000665</c:v>
                </c:pt>
                <c:pt idx="67">
                  <c:v>12000665</c:v>
                </c:pt>
                <c:pt idx="68">
                  <c:v>12344358</c:v>
                </c:pt>
                <c:pt idx="69">
                  <c:v>12344358</c:v>
                </c:pt>
                <c:pt idx="70">
                  <c:v>12673513</c:v>
                </c:pt>
                <c:pt idx="71">
                  <c:v>12673513</c:v>
                </c:pt>
                <c:pt idx="72">
                  <c:v>13021484</c:v>
                </c:pt>
                <c:pt idx="73">
                  <c:v>13021484</c:v>
                </c:pt>
                <c:pt idx="74">
                  <c:v>13355379</c:v>
                </c:pt>
                <c:pt idx="75">
                  <c:v>13355379</c:v>
                </c:pt>
                <c:pt idx="76">
                  <c:v>13730668</c:v>
                </c:pt>
                <c:pt idx="77">
                  <c:v>13730668</c:v>
                </c:pt>
                <c:pt idx="78">
                  <c:v>14099898</c:v>
                </c:pt>
                <c:pt idx="79">
                  <c:v>14099898</c:v>
                </c:pt>
                <c:pt idx="80">
                  <c:v>14437369</c:v>
                </c:pt>
                <c:pt idx="81">
                  <c:v>14437369</c:v>
                </c:pt>
                <c:pt idx="82">
                  <c:v>14794894</c:v>
                </c:pt>
                <c:pt idx="83">
                  <c:v>14794894</c:v>
                </c:pt>
                <c:pt idx="84">
                  <c:v>15183789</c:v>
                </c:pt>
                <c:pt idx="85">
                  <c:v>15183789</c:v>
                </c:pt>
                <c:pt idx="86">
                  <c:v>15580175</c:v>
                </c:pt>
                <c:pt idx="87">
                  <c:v>15580175</c:v>
                </c:pt>
                <c:pt idx="88">
                  <c:v>15955643</c:v>
                </c:pt>
                <c:pt idx="89">
                  <c:v>15955643</c:v>
                </c:pt>
                <c:pt idx="90">
                  <c:v>16264788</c:v>
                </c:pt>
                <c:pt idx="91">
                  <c:v>16264788</c:v>
                </c:pt>
                <c:pt idx="92">
                  <c:v>16634109</c:v>
                </c:pt>
                <c:pt idx="93">
                  <c:v>16634109</c:v>
                </c:pt>
                <c:pt idx="94">
                  <c:v>17033635</c:v>
                </c:pt>
                <c:pt idx="95">
                  <c:v>17033635</c:v>
                </c:pt>
                <c:pt idx="96">
                  <c:v>17422865</c:v>
                </c:pt>
                <c:pt idx="97">
                  <c:v>17422865</c:v>
                </c:pt>
                <c:pt idx="98">
                  <c:v>17827097</c:v>
                </c:pt>
                <c:pt idx="99">
                  <c:v>17827097</c:v>
                </c:pt>
                <c:pt idx="100">
                  <c:v>18124649</c:v>
                </c:pt>
                <c:pt idx="101">
                  <c:v>18124649</c:v>
                </c:pt>
                <c:pt idx="102">
                  <c:v>18492608</c:v>
                </c:pt>
                <c:pt idx="103">
                  <c:v>18492608</c:v>
                </c:pt>
                <c:pt idx="104">
                  <c:v>18824706</c:v>
                </c:pt>
                <c:pt idx="105">
                  <c:v>18824706</c:v>
                </c:pt>
                <c:pt idx="106">
                  <c:v>19229308</c:v>
                </c:pt>
                <c:pt idx="107">
                  <c:v>19229308</c:v>
                </c:pt>
                <c:pt idx="108">
                  <c:v>19597494</c:v>
                </c:pt>
                <c:pt idx="109">
                  <c:v>19597494</c:v>
                </c:pt>
                <c:pt idx="110">
                  <c:v>19977467</c:v>
                </c:pt>
                <c:pt idx="111">
                  <c:v>19977467</c:v>
                </c:pt>
                <c:pt idx="112">
                  <c:v>20291759</c:v>
                </c:pt>
                <c:pt idx="113">
                  <c:v>20291759</c:v>
                </c:pt>
                <c:pt idx="114">
                  <c:v>20674459</c:v>
                </c:pt>
                <c:pt idx="115">
                  <c:v>20674459</c:v>
                </c:pt>
                <c:pt idx="116">
                  <c:v>21103794</c:v>
                </c:pt>
                <c:pt idx="117">
                  <c:v>21103794</c:v>
                </c:pt>
                <c:pt idx="118">
                  <c:v>21509714</c:v>
                </c:pt>
                <c:pt idx="119">
                  <c:v>21509714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59-480F-AB46-CEDB73B11B9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문서1.xlsx]Summary(Buffer-same)'!$AP$51:$AP$170</c:f>
              <c:numCache>
                <c:formatCode>General</c:formatCode>
                <c:ptCount val="120"/>
                <c:pt idx="0">
                  <c:v>2045704</c:v>
                </c:pt>
                <c:pt idx="1">
                  <c:v>2045704</c:v>
                </c:pt>
                <c:pt idx="2">
                  <c:v>2374124</c:v>
                </c:pt>
                <c:pt idx="3">
                  <c:v>2374124</c:v>
                </c:pt>
                <c:pt idx="4">
                  <c:v>2707747</c:v>
                </c:pt>
                <c:pt idx="5">
                  <c:v>2707747</c:v>
                </c:pt>
                <c:pt idx="6">
                  <c:v>2983159</c:v>
                </c:pt>
                <c:pt idx="7">
                  <c:v>2983159</c:v>
                </c:pt>
                <c:pt idx="8">
                  <c:v>3327048</c:v>
                </c:pt>
                <c:pt idx="9">
                  <c:v>3327048</c:v>
                </c:pt>
                <c:pt idx="10">
                  <c:v>3679736</c:v>
                </c:pt>
                <c:pt idx="11">
                  <c:v>3679736</c:v>
                </c:pt>
                <c:pt idx="12">
                  <c:v>4015654</c:v>
                </c:pt>
                <c:pt idx="13">
                  <c:v>4015654</c:v>
                </c:pt>
                <c:pt idx="14">
                  <c:v>4417187</c:v>
                </c:pt>
                <c:pt idx="15">
                  <c:v>4417187</c:v>
                </c:pt>
                <c:pt idx="16">
                  <c:v>4783756</c:v>
                </c:pt>
                <c:pt idx="17">
                  <c:v>4783756</c:v>
                </c:pt>
                <c:pt idx="18">
                  <c:v>5151760</c:v>
                </c:pt>
                <c:pt idx="19">
                  <c:v>5151760</c:v>
                </c:pt>
                <c:pt idx="20">
                  <c:v>5523125</c:v>
                </c:pt>
                <c:pt idx="21">
                  <c:v>5523125</c:v>
                </c:pt>
                <c:pt idx="22">
                  <c:v>5864431</c:v>
                </c:pt>
                <c:pt idx="23">
                  <c:v>5864431</c:v>
                </c:pt>
                <c:pt idx="24">
                  <c:v>6224848</c:v>
                </c:pt>
                <c:pt idx="25">
                  <c:v>6224848</c:v>
                </c:pt>
                <c:pt idx="26">
                  <c:v>6588434</c:v>
                </c:pt>
                <c:pt idx="27">
                  <c:v>6588434</c:v>
                </c:pt>
                <c:pt idx="28">
                  <c:v>6950497</c:v>
                </c:pt>
                <c:pt idx="29">
                  <c:v>6950497</c:v>
                </c:pt>
                <c:pt idx="30">
                  <c:v>7311215</c:v>
                </c:pt>
                <c:pt idx="31">
                  <c:v>7311215</c:v>
                </c:pt>
                <c:pt idx="32">
                  <c:v>7667678</c:v>
                </c:pt>
                <c:pt idx="33">
                  <c:v>7667678</c:v>
                </c:pt>
                <c:pt idx="34">
                  <c:v>8032222</c:v>
                </c:pt>
                <c:pt idx="35">
                  <c:v>8032222</c:v>
                </c:pt>
                <c:pt idx="36">
                  <c:v>8383778</c:v>
                </c:pt>
                <c:pt idx="37">
                  <c:v>8383778</c:v>
                </c:pt>
                <c:pt idx="38">
                  <c:v>8737005</c:v>
                </c:pt>
                <c:pt idx="39">
                  <c:v>8737005</c:v>
                </c:pt>
                <c:pt idx="40">
                  <c:v>9111591</c:v>
                </c:pt>
                <c:pt idx="41">
                  <c:v>9111591</c:v>
                </c:pt>
                <c:pt idx="42">
                  <c:v>9473954</c:v>
                </c:pt>
                <c:pt idx="43">
                  <c:v>9473954</c:v>
                </c:pt>
                <c:pt idx="44">
                  <c:v>9852724</c:v>
                </c:pt>
                <c:pt idx="45">
                  <c:v>9852724</c:v>
                </c:pt>
                <c:pt idx="46">
                  <c:v>10186270</c:v>
                </c:pt>
                <c:pt idx="47">
                  <c:v>10186270</c:v>
                </c:pt>
                <c:pt idx="48">
                  <c:v>10588406</c:v>
                </c:pt>
                <c:pt idx="49">
                  <c:v>10588406</c:v>
                </c:pt>
                <c:pt idx="50">
                  <c:v>10974011</c:v>
                </c:pt>
                <c:pt idx="51">
                  <c:v>10974011</c:v>
                </c:pt>
                <c:pt idx="52">
                  <c:v>11349520</c:v>
                </c:pt>
                <c:pt idx="53">
                  <c:v>11349520</c:v>
                </c:pt>
                <c:pt idx="54">
                  <c:v>11666986</c:v>
                </c:pt>
                <c:pt idx="55">
                  <c:v>11666986</c:v>
                </c:pt>
                <c:pt idx="56">
                  <c:v>12000665</c:v>
                </c:pt>
                <c:pt idx="57">
                  <c:v>12000665</c:v>
                </c:pt>
                <c:pt idx="58">
                  <c:v>12344358</c:v>
                </c:pt>
                <c:pt idx="59">
                  <c:v>12344358</c:v>
                </c:pt>
                <c:pt idx="60">
                  <c:v>12673513</c:v>
                </c:pt>
                <c:pt idx="61">
                  <c:v>12673513</c:v>
                </c:pt>
                <c:pt idx="62">
                  <c:v>13021484</c:v>
                </c:pt>
                <c:pt idx="63">
                  <c:v>13021484</c:v>
                </c:pt>
                <c:pt idx="64">
                  <c:v>13355379</c:v>
                </c:pt>
                <c:pt idx="65">
                  <c:v>13355379</c:v>
                </c:pt>
                <c:pt idx="66">
                  <c:v>13730668</c:v>
                </c:pt>
                <c:pt idx="67">
                  <c:v>13730668</c:v>
                </c:pt>
                <c:pt idx="68">
                  <c:v>14099898</c:v>
                </c:pt>
                <c:pt idx="69">
                  <c:v>14099898</c:v>
                </c:pt>
                <c:pt idx="70">
                  <c:v>14437369</c:v>
                </c:pt>
                <c:pt idx="71">
                  <c:v>14437369</c:v>
                </c:pt>
                <c:pt idx="72">
                  <c:v>14794894</c:v>
                </c:pt>
                <c:pt idx="73">
                  <c:v>14794894</c:v>
                </c:pt>
                <c:pt idx="74">
                  <c:v>15183789</c:v>
                </c:pt>
                <c:pt idx="75">
                  <c:v>15183789</c:v>
                </c:pt>
                <c:pt idx="76">
                  <c:v>15580175</c:v>
                </c:pt>
                <c:pt idx="77">
                  <c:v>15580175</c:v>
                </c:pt>
                <c:pt idx="78">
                  <c:v>15955643</c:v>
                </c:pt>
                <c:pt idx="79">
                  <c:v>15955643</c:v>
                </c:pt>
                <c:pt idx="80">
                  <c:v>16264788</c:v>
                </c:pt>
                <c:pt idx="81">
                  <c:v>16264788</c:v>
                </c:pt>
                <c:pt idx="82">
                  <c:v>16634109</c:v>
                </c:pt>
                <c:pt idx="83">
                  <c:v>16634109</c:v>
                </c:pt>
                <c:pt idx="84">
                  <c:v>17033635</c:v>
                </c:pt>
                <c:pt idx="85">
                  <c:v>17033635</c:v>
                </c:pt>
                <c:pt idx="86">
                  <c:v>17422865</c:v>
                </c:pt>
                <c:pt idx="87">
                  <c:v>17422865</c:v>
                </c:pt>
                <c:pt idx="88">
                  <c:v>17827097</c:v>
                </c:pt>
                <c:pt idx="89">
                  <c:v>17827097</c:v>
                </c:pt>
                <c:pt idx="90">
                  <c:v>18124649</c:v>
                </c:pt>
                <c:pt idx="91">
                  <c:v>18124649</c:v>
                </c:pt>
                <c:pt idx="92">
                  <c:v>18492608</c:v>
                </c:pt>
                <c:pt idx="93">
                  <c:v>18492608</c:v>
                </c:pt>
                <c:pt idx="94">
                  <c:v>18824706</c:v>
                </c:pt>
                <c:pt idx="95">
                  <c:v>18824706</c:v>
                </c:pt>
                <c:pt idx="96">
                  <c:v>19229308</c:v>
                </c:pt>
                <c:pt idx="97">
                  <c:v>19229308</c:v>
                </c:pt>
                <c:pt idx="98">
                  <c:v>19597494</c:v>
                </c:pt>
                <c:pt idx="99">
                  <c:v>19597494</c:v>
                </c:pt>
                <c:pt idx="100">
                  <c:v>19977467</c:v>
                </c:pt>
                <c:pt idx="101">
                  <c:v>19977467</c:v>
                </c:pt>
                <c:pt idx="102">
                  <c:v>20291759</c:v>
                </c:pt>
                <c:pt idx="103">
                  <c:v>20291759</c:v>
                </c:pt>
                <c:pt idx="104">
                  <c:v>20674459</c:v>
                </c:pt>
                <c:pt idx="105">
                  <c:v>20674459</c:v>
                </c:pt>
                <c:pt idx="106">
                  <c:v>21103794</c:v>
                </c:pt>
                <c:pt idx="107">
                  <c:v>21103794</c:v>
                </c:pt>
                <c:pt idx="108">
                  <c:v>21509714</c:v>
                </c:pt>
                <c:pt idx="109">
                  <c:v>21509714</c:v>
                </c:pt>
                <c:pt idx="110">
                  <c:v>21860651</c:v>
                </c:pt>
                <c:pt idx="111">
                  <c:v>21860651</c:v>
                </c:pt>
                <c:pt idx="112">
                  <c:v>22225298</c:v>
                </c:pt>
                <c:pt idx="113">
                  <c:v>22225298</c:v>
                </c:pt>
                <c:pt idx="114">
                  <c:v>22572703</c:v>
                </c:pt>
                <c:pt idx="115">
                  <c:v>22572703</c:v>
                </c:pt>
                <c:pt idx="116">
                  <c:v>22925625</c:v>
                </c:pt>
                <c:pt idx="117">
                  <c:v>22925625</c:v>
                </c:pt>
                <c:pt idx="118">
                  <c:v>23283346</c:v>
                </c:pt>
                <c:pt idx="119">
                  <c:v>23283346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59-480F-AB46-CEDB73B11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6496"/>
        <c:axId val="387184256"/>
      </c:lineChart>
      <c:catAx>
        <c:axId val="3364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4256"/>
        <c:crosses val="autoZero"/>
        <c:auto val="1"/>
        <c:lblAlgn val="ctr"/>
        <c:lblOffset val="100"/>
        <c:tickLblSkip val="10"/>
        <c:noMultiLvlLbl val="0"/>
      </c:catAx>
      <c:valAx>
        <c:axId val="387184256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문서1.xlsx]Summary(Buffer-same)'!$BO$51:$BO$170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951376</c:v>
                </c:pt>
                <c:pt idx="5">
                  <c:v>951376</c:v>
                </c:pt>
                <c:pt idx="6">
                  <c:v>1277333</c:v>
                </c:pt>
                <c:pt idx="7">
                  <c:v>1277333</c:v>
                </c:pt>
                <c:pt idx="8">
                  <c:v>1623987</c:v>
                </c:pt>
                <c:pt idx="9">
                  <c:v>1623987</c:v>
                </c:pt>
                <c:pt idx="10">
                  <c:v>1999543</c:v>
                </c:pt>
                <c:pt idx="11">
                  <c:v>1999543</c:v>
                </c:pt>
                <c:pt idx="12">
                  <c:v>2327963</c:v>
                </c:pt>
                <c:pt idx="13">
                  <c:v>2327963</c:v>
                </c:pt>
                <c:pt idx="14">
                  <c:v>2701044</c:v>
                </c:pt>
                <c:pt idx="15">
                  <c:v>2701044</c:v>
                </c:pt>
                <c:pt idx="16">
                  <c:v>2976456</c:v>
                </c:pt>
                <c:pt idx="17">
                  <c:v>2976456</c:v>
                </c:pt>
                <c:pt idx="18">
                  <c:v>3320345</c:v>
                </c:pt>
                <c:pt idx="19">
                  <c:v>3320345</c:v>
                </c:pt>
                <c:pt idx="20">
                  <c:v>3673033</c:v>
                </c:pt>
                <c:pt idx="21">
                  <c:v>3673033</c:v>
                </c:pt>
                <c:pt idx="22">
                  <c:v>4008951</c:v>
                </c:pt>
                <c:pt idx="23">
                  <c:v>4008951</c:v>
                </c:pt>
                <c:pt idx="24">
                  <c:v>4410484</c:v>
                </c:pt>
                <c:pt idx="25">
                  <c:v>4410484</c:v>
                </c:pt>
                <c:pt idx="26">
                  <c:v>4777053</c:v>
                </c:pt>
                <c:pt idx="27">
                  <c:v>4777053</c:v>
                </c:pt>
                <c:pt idx="28">
                  <c:v>5145057</c:v>
                </c:pt>
                <c:pt idx="29">
                  <c:v>5145057</c:v>
                </c:pt>
                <c:pt idx="30">
                  <c:v>5516422</c:v>
                </c:pt>
                <c:pt idx="31">
                  <c:v>5516422</c:v>
                </c:pt>
                <c:pt idx="32">
                  <c:v>5857728</c:v>
                </c:pt>
                <c:pt idx="33">
                  <c:v>5857728</c:v>
                </c:pt>
                <c:pt idx="34">
                  <c:v>6218145</c:v>
                </c:pt>
                <c:pt idx="35">
                  <c:v>6218145</c:v>
                </c:pt>
                <c:pt idx="36">
                  <c:v>6581731</c:v>
                </c:pt>
                <c:pt idx="37">
                  <c:v>6581731</c:v>
                </c:pt>
                <c:pt idx="38">
                  <c:v>6943794</c:v>
                </c:pt>
                <c:pt idx="39">
                  <c:v>6943794</c:v>
                </c:pt>
                <c:pt idx="40">
                  <c:v>7304512</c:v>
                </c:pt>
                <c:pt idx="41">
                  <c:v>7304512</c:v>
                </c:pt>
                <c:pt idx="42">
                  <c:v>7660975</c:v>
                </c:pt>
                <c:pt idx="43">
                  <c:v>7660975</c:v>
                </c:pt>
                <c:pt idx="44">
                  <c:v>8025519</c:v>
                </c:pt>
                <c:pt idx="45">
                  <c:v>8025519</c:v>
                </c:pt>
                <c:pt idx="46">
                  <c:v>8377075</c:v>
                </c:pt>
                <c:pt idx="47">
                  <c:v>8377075</c:v>
                </c:pt>
                <c:pt idx="48">
                  <c:v>8730302</c:v>
                </c:pt>
                <c:pt idx="49">
                  <c:v>8730302</c:v>
                </c:pt>
                <c:pt idx="50">
                  <c:v>9104888</c:v>
                </c:pt>
                <c:pt idx="51">
                  <c:v>9104888</c:v>
                </c:pt>
                <c:pt idx="52">
                  <c:v>9467251</c:v>
                </c:pt>
                <c:pt idx="53">
                  <c:v>9467251</c:v>
                </c:pt>
                <c:pt idx="54">
                  <c:v>9846021</c:v>
                </c:pt>
                <c:pt idx="55">
                  <c:v>9846021</c:v>
                </c:pt>
                <c:pt idx="56">
                  <c:v>10141720</c:v>
                </c:pt>
                <c:pt idx="57">
                  <c:v>10141720</c:v>
                </c:pt>
                <c:pt idx="58">
                  <c:v>10502242</c:v>
                </c:pt>
                <c:pt idx="59">
                  <c:v>10502242</c:v>
                </c:pt>
                <c:pt idx="60">
                  <c:v>10841066</c:v>
                </c:pt>
                <c:pt idx="61">
                  <c:v>10841066</c:v>
                </c:pt>
                <c:pt idx="62">
                  <c:v>11216575</c:v>
                </c:pt>
                <c:pt idx="63">
                  <c:v>11216575</c:v>
                </c:pt>
                <c:pt idx="64">
                  <c:v>11534041</c:v>
                </c:pt>
                <c:pt idx="65">
                  <c:v>11534041</c:v>
                </c:pt>
                <c:pt idx="66">
                  <c:v>11867720</c:v>
                </c:pt>
                <c:pt idx="67">
                  <c:v>11867720</c:v>
                </c:pt>
                <c:pt idx="68">
                  <c:v>12211413</c:v>
                </c:pt>
                <c:pt idx="69">
                  <c:v>12211413</c:v>
                </c:pt>
                <c:pt idx="70">
                  <c:v>12540568</c:v>
                </c:pt>
                <c:pt idx="71">
                  <c:v>12540568</c:v>
                </c:pt>
                <c:pt idx="72">
                  <c:v>12888539</c:v>
                </c:pt>
                <c:pt idx="73">
                  <c:v>12888539</c:v>
                </c:pt>
                <c:pt idx="74">
                  <c:v>13222434</c:v>
                </c:pt>
                <c:pt idx="75">
                  <c:v>13222434</c:v>
                </c:pt>
                <c:pt idx="76">
                  <c:v>13597723</c:v>
                </c:pt>
                <c:pt idx="77">
                  <c:v>13597723</c:v>
                </c:pt>
                <c:pt idx="78">
                  <c:v>13966953</c:v>
                </c:pt>
                <c:pt idx="79">
                  <c:v>13966953</c:v>
                </c:pt>
                <c:pt idx="80">
                  <c:v>14304424</c:v>
                </c:pt>
                <c:pt idx="81">
                  <c:v>14304424</c:v>
                </c:pt>
                <c:pt idx="82">
                  <c:v>14661949</c:v>
                </c:pt>
                <c:pt idx="83">
                  <c:v>14661949</c:v>
                </c:pt>
                <c:pt idx="84">
                  <c:v>15050844</c:v>
                </c:pt>
                <c:pt idx="85">
                  <c:v>15050844</c:v>
                </c:pt>
                <c:pt idx="86">
                  <c:v>15447230</c:v>
                </c:pt>
                <c:pt idx="87">
                  <c:v>15447230</c:v>
                </c:pt>
                <c:pt idx="88">
                  <c:v>15822698</c:v>
                </c:pt>
                <c:pt idx="89">
                  <c:v>15822698</c:v>
                </c:pt>
                <c:pt idx="90">
                  <c:v>16131843</c:v>
                </c:pt>
                <c:pt idx="91">
                  <c:v>16131843</c:v>
                </c:pt>
                <c:pt idx="92">
                  <c:v>16501164</c:v>
                </c:pt>
                <c:pt idx="93">
                  <c:v>16501164</c:v>
                </c:pt>
                <c:pt idx="94">
                  <c:v>16900690</c:v>
                </c:pt>
                <c:pt idx="95">
                  <c:v>16900690</c:v>
                </c:pt>
                <c:pt idx="96">
                  <c:v>17289920</c:v>
                </c:pt>
                <c:pt idx="97">
                  <c:v>17289920</c:v>
                </c:pt>
                <c:pt idx="98">
                  <c:v>17694152</c:v>
                </c:pt>
                <c:pt idx="99">
                  <c:v>17694152</c:v>
                </c:pt>
                <c:pt idx="100">
                  <c:v>17991704</c:v>
                </c:pt>
                <c:pt idx="101">
                  <c:v>17991704</c:v>
                </c:pt>
                <c:pt idx="102">
                  <c:v>18359663</c:v>
                </c:pt>
                <c:pt idx="103">
                  <c:v>18359663</c:v>
                </c:pt>
                <c:pt idx="104">
                  <c:v>18691761</c:v>
                </c:pt>
                <c:pt idx="105">
                  <c:v>18691761</c:v>
                </c:pt>
                <c:pt idx="106">
                  <c:v>19046876</c:v>
                </c:pt>
                <c:pt idx="107">
                  <c:v>19046876</c:v>
                </c:pt>
                <c:pt idx="108">
                  <c:v>19415062</c:v>
                </c:pt>
                <c:pt idx="109">
                  <c:v>19415062</c:v>
                </c:pt>
                <c:pt idx="110">
                  <c:v>19795035</c:v>
                </c:pt>
                <c:pt idx="111">
                  <c:v>19795035</c:v>
                </c:pt>
                <c:pt idx="112">
                  <c:v>20109327</c:v>
                </c:pt>
                <c:pt idx="113">
                  <c:v>20109327</c:v>
                </c:pt>
                <c:pt idx="114">
                  <c:v>20492027</c:v>
                </c:pt>
                <c:pt idx="115">
                  <c:v>20492027</c:v>
                </c:pt>
                <c:pt idx="116">
                  <c:v>20873233</c:v>
                </c:pt>
                <c:pt idx="117">
                  <c:v>20873233</c:v>
                </c:pt>
                <c:pt idx="118">
                  <c:v>21279153</c:v>
                </c:pt>
                <c:pt idx="119">
                  <c:v>21279153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8-499A-8BC7-49C2529DB1BD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문서1.xlsx]Summary(Buffer-same)'!$BP$51:$BP$170</c:f>
              <c:numCache>
                <c:formatCode>General</c:formatCode>
                <c:ptCount val="120"/>
                <c:pt idx="0">
                  <c:v>1999543</c:v>
                </c:pt>
                <c:pt idx="1">
                  <c:v>1999543</c:v>
                </c:pt>
                <c:pt idx="2">
                  <c:v>2327963</c:v>
                </c:pt>
                <c:pt idx="3">
                  <c:v>2327963</c:v>
                </c:pt>
                <c:pt idx="4">
                  <c:v>2701044</c:v>
                </c:pt>
                <c:pt idx="5">
                  <c:v>2701044</c:v>
                </c:pt>
                <c:pt idx="6">
                  <c:v>2976456</c:v>
                </c:pt>
                <c:pt idx="7">
                  <c:v>2976456</c:v>
                </c:pt>
                <c:pt idx="8">
                  <c:v>3320345</c:v>
                </c:pt>
                <c:pt idx="9">
                  <c:v>3320345</c:v>
                </c:pt>
                <c:pt idx="10">
                  <c:v>3673033</c:v>
                </c:pt>
                <c:pt idx="11">
                  <c:v>3673033</c:v>
                </c:pt>
                <c:pt idx="12">
                  <c:v>4008951</c:v>
                </c:pt>
                <c:pt idx="13">
                  <c:v>4008951</c:v>
                </c:pt>
                <c:pt idx="14">
                  <c:v>4410484</c:v>
                </c:pt>
                <c:pt idx="15">
                  <c:v>4410484</c:v>
                </c:pt>
                <c:pt idx="16">
                  <c:v>4777053</c:v>
                </c:pt>
                <c:pt idx="17">
                  <c:v>4777053</c:v>
                </c:pt>
                <c:pt idx="18">
                  <c:v>5145057</c:v>
                </c:pt>
                <c:pt idx="19">
                  <c:v>5145057</c:v>
                </c:pt>
                <c:pt idx="20">
                  <c:v>5516422</c:v>
                </c:pt>
                <c:pt idx="21">
                  <c:v>5516422</c:v>
                </c:pt>
                <c:pt idx="22">
                  <c:v>5857728</c:v>
                </c:pt>
                <c:pt idx="23">
                  <c:v>5857728</c:v>
                </c:pt>
                <c:pt idx="24">
                  <c:v>6218145</c:v>
                </c:pt>
                <c:pt idx="25">
                  <c:v>6218145</c:v>
                </c:pt>
                <c:pt idx="26">
                  <c:v>6581731</c:v>
                </c:pt>
                <c:pt idx="27">
                  <c:v>6581731</c:v>
                </c:pt>
                <c:pt idx="28">
                  <c:v>6943794</c:v>
                </c:pt>
                <c:pt idx="29">
                  <c:v>6943794</c:v>
                </c:pt>
                <c:pt idx="30">
                  <c:v>7304512</c:v>
                </c:pt>
                <c:pt idx="31">
                  <c:v>7304512</c:v>
                </c:pt>
                <c:pt idx="32">
                  <c:v>7660975</c:v>
                </c:pt>
                <c:pt idx="33">
                  <c:v>7660975</c:v>
                </c:pt>
                <c:pt idx="34">
                  <c:v>8025519</c:v>
                </c:pt>
                <c:pt idx="35">
                  <c:v>8025519</c:v>
                </c:pt>
                <c:pt idx="36">
                  <c:v>8377075</c:v>
                </c:pt>
                <c:pt idx="37">
                  <c:v>8377075</c:v>
                </c:pt>
                <c:pt idx="38">
                  <c:v>8730302</c:v>
                </c:pt>
                <c:pt idx="39">
                  <c:v>8730302</c:v>
                </c:pt>
                <c:pt idx="40">
                  <c:v>9104888</c:v>
                </c:pt>
                <c:pt idx="41">
                  <c:v>9104888</c:v>
                </c:pt>
                <c:pt idx="42">
                  <c:v>9467251</c:v>
                </c:pt>
                <c:pt idx="43">
                  <c:v>9467251</c:v>
                </c:pt>
                <c:pt idx="44">
                  <c:v>9846021</c:v>
                </c:pt>
                <c:pt idx="45">
                  <c:v>9846021</c:v>
                </c:pt>
                <c:pt idx="46">
                  <c:v>10141720</c:v>
                </c:pt>
                <c:pt idx="47">
                  <c:v>10141720</c:v>
                </c:pt>
                <c:pt idx="48">
                  <c:v>10502242</c:v>
                </c:pt>
                <c:pt idx="49">
                  <c:v>10502242</c:v>
                </c:pt>
                <c:pt idx="50">
                  <c:v>10841066</c:v>
                </c:pt>
                <c:pt idx="51">
                  <c:v>10841066</c:v>
                </c:pt>
                <c:pt idx="52">
                  <c:v>11216575</c:v>
                </c:pt>
                <c:pt idx="53">
                  <c:v>11216575</c:v>
                </c:pt>
                <c:pt idx="54">
                  <c:v>11534041</c:v>
                </c:pt>
                <c:pt idx="55">
                  <c:v>11534041</c:v>
                </c:pt>
                <c:pt idx="56">
                  <c:v>11867720</c:v>
                </c:pt>
                <c:pt idx="57">
                  <c:v>11867720</c:v>
                </c:pt>
                <c:pt idx="58">
                  <c:v>12211413</c:v>
                </c:pt>
                <c:pt idx="59">
                  <c:v>12211413</c:v>
                </c:pt>
                <c:pt idx="60">
                  <c:v>12540568</c:v>
                </c:pt>
                <c:pt idx="61">
                  <c:v>12540568</c:v>
                </c:pt>
                <c:pt idx="62">
                  <c:v>12888539</c:v>
                </c:pt>
                <c:pt idx="63">
                  <c:v>12888539</c:v>
                </c:pt>
                <c:pt idx="64">
                  <c:v>13222434</c:v>
                </c:pt>
                <c:pt idx="65">
                  <c:v>13222434</c:v>
                </c:pt>
                <c:pt idx="66">
                  <c:v>13597723</c:v>
                </c:pt>
                <c:pt idx="67">
                  <c:v>13597723</c:v>
                </c:pt>
                <c:pt idx="68">
                  <c:v>13966953</c:v>
                </c:pt>
                <c:pt idx="69">
                  <c:v>13966953</c:v>
                </c:pt>
                <c:pt idx="70">
                  <c:v>14304424</c:v>
                </c:pt>
                <c:pt idx="71">
                  <c:v>14304424</c:v>
                </c:pt>
                <c:pt idx="72">
                  <c:v>14661949</c:v>
                </c:pt>
                <c:pt idx="73">
                  <c:v>14661949</c:v>
                </c:pt>
                <c:pt idx="74">
                  <c:v>15050844</c:v>
                </c:pt>
                <c:pt idx="75">
                  <c:v>15050844</c:v>
                </c:pt>
                <c:pt idx="76">
                  <c:v>15447230</c:v>
                </c:pt>
                <c:pt idx="77">
                  <c:v>15447230</c:v>
                </c:pt>
                <c:pt idx="78">
                  <c:v>15822698</c:v>
                </c:pt>
                <c:pt idx="79">
                  <c:v>15822698</c:v>
                </c:pt>
                <c:pt idx="80">
                  <c:v>16131843</c:v>
                </c:pt>
                <c:pt idx="81">
                  <c:v>16131843</c:v>
                </c:pt>
                <c:pt idx="82">
                  <c:v>16501164</c:v>
                </c:pt>
                <c:pt idx="83">
                  <c:v>16501164</c:v>
                </c:pt>
                <c:pt idx="84">
                  <c:v>16900690</c:v>
                </c:pt>
                <c:pt idx="85">
                  <c:v>16900690</c:v>
                </c:pt>
                <c:pt idx="86">
                  <c:v>17289920</c:v>
                </c:pt>
                <c:pt idx="87">
                  <c:v>17289920</c:v>
                </c:pt>
                <c:pt idx="88">
                  <c:v>17694152</c:v>
                </c:pt>
                <c:pt idx="89">
                  <c:v>17694152</c:v>
                </c:pt>
                <c:pt idx="90">
                  <c:v>17991704</c:v>
                </c:pt>
                <c:pt idx="91">
                  <c:v>17991704</c:v>
                </c:pt>
                <c:pt idx="92">
                  <c:v>18359663</c:v>
                </c:pt>
                <c:pt idx="93">
                  <c:v>18359663</c:v>
                </c:pt>
                <c:pt idx="94">
                  <c:v>18691761</c:v>
                </c:pt>
                <c:pt idx="95">
                  <c:v>18691761</c:v>
                </c:pt>
                <c:pt idx="96">
                  <c:v>19046876</c:v>
                </c:pt>
                <c:pt idx="97">
                  <c:v>19046876</c:v>
                </c:pt>
                <c:pt idx="98">
                  <c:v>19415062</c:v>
                </c:pt>
                <c:pt idx="99">
                  <c:v>19415062</c:v>
                </c:pt>
                <c:pt idx="100">
                  <c:v>19795035</c:v>
                </c:pt>
                <c:pt idx="101">
                  <c:v>19795035</c:v>
                </c:pt>
                <c:pt idx="102">
                  <c:v>20109327</c:v>
                </c:pt>
                <c:pt idx="103">
                  <c:v>20109327</c:v>
                </c:pt>
                <c:pt idx="104">
                  <c:v>20492027</c:v>
                </c:pt>
                <c:pt idx="105">
                  <c:v>20492027</c:v>
                </c:pt>
                <c:pt idx="106">
                  <c:v>20873233</c:v>
                </c:pt>
                <c:pt idx="107">
                  <c:v>20873233</c:v>
                </c:pt>
                <c:pt idx="108">
                  <c:v>21279153</c:v>
                </c:pt>
                <c:pt idx="109">
                  <c:v>21279153</c:v>
                </c:pt>
                <c:pt idx="110">
                  <c:v>21630090</c:v>
                </c:pt>
                <c:pt idx="111">
                  <c:v>21630090</c:v>
                </c:pt>
                <c:pt idx="112">
                  <c:v>21994737</c:v>
                </c:pt>
                <c:pt idx="113">
                  <c:v>21994737</c:v>
                </c:pt>
                <c:pt idx="114">
                  <c:v>22342142</c:v>
                </c:pt>
                <c:pt idx="115">
                  <c:v>22342142</c:v>
                </c:pt>
                <c:pt idx="116">
                  <c:v>22695064</c:v>
                </c:pt>
                <c:pt idx="117">
                  <c:v>22695064</c:v>
                </c:pt>
                <c:pt idx="118">
                  <c:v>23052785</c:v>
                </c:pt>
                <c:pt idx="119">
                  <c:v>23052785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08-499A-8BC7-49C2529DB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133952"/>
        <c:axId val="388049152"/>
      </c:lineChart>
      <c:catAx>
        <c:axId val="3391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49152"/>
        <c:crosses val="autoZero"/>
        <c:auto val="1"/>
        <c:lblAlgn val="ctr"/>
        <c:lblOffset val="100"/>
        <c:tickLblSkip val="10"/>
        <c:noMultiLvlLbl val="0"/>
      </c:catAx>
      <c:valAx>
        <c:axId val="388049152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13395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문서1.xlsx]Summary(Buffer-same)'!$BQ$51:$BQ$170</c:f>
              <c:numCache>
                <c:formatCode>General</c:formatCode>
                <c:ptCount val="120"/>
                <c:pt idx="0">
                  <c:v>264855</c:v>
                </c:pt>
                <c:pt idx="1">
                  <c:v>264855</c:v>
                </c:pt>
                <c:pt idx="2">
                  <c:v>705264</c:v>
                </c:pt>
                <c:pt idx="3">
                  <c:v>705264</c:v>
                </c:pt>
                <c:pt idx="4">
                  <c:v>1035605</c:v>
                </c:pt>
                <c:pt idx="5">
                  <c:v>1035605</c:v>
                </c:pt>
                <c:pt idx="6">
                  <c:v>1361562</c:v>
                </c:pt>
                <c:pt idx="7">
                  <c:v>1361562</c:v>
                </c:pt>
                <c:pt idx="8">
                  <c:v>1708216</c:v>
                </c:pt>
                <c:pt idx="9">
                  <c:v>1708216</c:v>
                </c:pt>
                <c:pt idx="10">
                  <c:v>2043168</c:v>
                </c:pt>
                <c:pt idx="11">
                  <c:v>2043168</c:v>
                </c:pt>
                <c:pt idx="12">
                  <c:v>2371588</c:v>
                </c:pt>
                <c:pt idx="13">
                  <c:v>2371588</c:v>
                </c:pt>
                <c:pt idx="14">
                  <c:v>2744669</c:v>
                </c:pt>
                <c:pt idx="15">
                  <c:v>2744669</c:v>
                </c:pt>
                <c:pt idx="16">
                  <c:v>3051906</c:v>
                </c:pt>
                <c:pt idx="17">
                  <c:v>3051906</c:v>
                </c:pt>
                <c:pt idx="18">
                  <c:v>3436284</c:v>
                </c:pt>
                <c:pt idx="19">
                  <c:v>3436284</c:v>
                </c:pt>
                <c:pt idx="20">
                  <c:v>3788972</c:v>
                </c:pt>
                <c:pt idx="21">
                  <c:v>3788972</c:v>
                </c:pt>
                <c:pt idx="22">
                  <c:v>4124890</c:v>
                </c:pt>
                <c:pt idx="23">
                  <c:v>4124890</c:v>
                </c:pt>
                <c:pt idx="24">
                  <c:v>4475982</c:v>
                </c:pt>
                <c:pt idx="25">
                  <c:v>4475982</c:v>
                </c:pt>
                <c:pt idx="26">
                  <c:v>4794444</c:v>
                </c:pt>
                <c:pt idx="27">
                  <c:v>4794444</c:v>
                </c:pt>
                <c:pt idx="28">
                  <c:v>5162448</c:v>
                </c:pt>
                <c:pt idx="29">
                  <c:v>5162448</c:v>
                </c:pt>
                <c:pt idx="30">
                  <c:v>5533813</c:v>
                </c:pt>
                <c:pt idx="31">
                  <c:v>5533813</c:v>
                </c:pt>
                <c:pt idx="32">
                  <c:v>5875119</c:v>
                </c:pt>
                <c:pt idx="33">
                  <c:v>5875119</c:v>
                </c:pt>
                <c:pt idx="34">
                  <c:v>6235536</c:v>
                </c:pt>
                <c:pt idx="35">
                  <c:v>6235536</c:v>
                </c:pt>
                <c:pt idx="36">
                  <c:v>6599122</c:v>
                </c:pt>
                <c:pt idx="37">
                  <c:v>6599122</c:v>
                </c:pt>
                <c:pt idx="38">
                  <c:v>6961185</c:v>
                </c:pt>
                <c:pt idx="39">
                  <c:v>6961185</c:v>
                </c:pt>
                <c:pt idx="40">
                  <c:v>7321903</c:v>
                </c:pt>
                <c:pt idx="41">
                  <c:v>7321903</c:v>
                </c:pt>
                <c:pt idx="42">
                  <c:v>7678366</c:v>
                </c:pt>
                <c:pt idx="43">
                  <c:v>7678366</c:v>
                </c:pt>
                <c:pt idx="44">
                  <c:v>8042910</c:v>
                </c:pt>
                <c:pt idx="45">
                  <c:v>8042910</c:v>
                </c:pt>
                <c:pt idx="46">
                  <c:v>8394466</c:v>
                </c:pt>
                <c:pt idx="47">
                  <c:v>8394466</c:v>
                </c:pt>
                <c:pt idx="48">
                  <c:v>8747693</c:v>
                </c:pt>
                <c:pt idx="49">
                  <c:v>8747693</c:v>
                </c:pt>
                <c:pt idx="50">
                  <c:v>9122279</c:v>
                </c:pt>
                <c:pt idx="51">
                  <c:v>9122279</c:v>
                </c:pt>
                <c:pt idx="52">
                  <c:v>9484642</c:v>
                </c:pt>
                <c:pt idx="53">
                  <c:v>9484642</c:v>
                </c:pt>
                <c:pt idx="54">
                  <c:v>9863412</c:v>
                </c:pt>
                <c:pt idx="55">
                  <c:v>9863412</c:v>
                </c:pt>
                <c:pt idx="56">
                  <c:v>10196958</c:v>
                </c:pt>
                <c:pt idx="57">
                  <c:v>10196958</c:v>
                </c:pt>
                <c:pt idx="58">
                  <c:v>10599094</c:v>
                </c:pt>
                <c:pt idx="59">
                  <c:v>10599094</c:v>
                </c:pt>
                <c:pt idx="60">
                  <c:v>10937918</c:v>
                </c:pt>
                <c:pt idx="61">
                  <c:v>10937918</c:v>
                </c:pt>
                <c:pt idx="62">
                  <c:v>11313427</c:v>
                </c:pt>
                <c:pt idx="63">
                  <c:v>11313427</c:v>
                </c:pt>
                <c:pt idx="64">
                  <c:v>11630893</c:v>
                </c:pt>
                <c:pt idx="65">
                  <c:v>11630893</c:v>
                </c:pt>
                <c:pt idx="66">
                  <c:v>11964572</c:v>
                </c:pt>
                <c:pt idx="67">
                  <c:v>11964572</c:v>
                </c:pt>
                <c:pt idx="68">
                  <c:v>12308265</c:v>
                </c:pt>
                <c:pt idx="69">
                  <c:v>12308265</c:v>
                </c:pt>
                <c:pt idx="70">
                  <c:v>12637420</c:v>
                </c:pt>
                <c:pt idx="71">
                  <c:v>12637420</c:v>
                </c:pt>
                <c:pt idx="72">
                  <c:v>12985391</c:v>
                </c:pt>
                <c:pt idx="73">
                  <c:v>12985391</c:v>
                </c:pt>
                <c:pt idx="74">
                  <c:v>13319286</c:v>
                </c:pt>
                <c:pt idx="75">
                  <c:v>13319286</c:v>
                </c:pt>
                <c:pt idx="76">
                  <c:v>13694575</c:v>
                </c:pt>
                <c:pt idx="77">
                  <c:v>13694575</c:v>
                </c:pt>
                <c:pt idx="78">
                  <c:v>14063805</c:v>
                </c:pt>
                <c:pt idx="79">
                  <c:v>14063805</c:v>
                </c:pt>
                <c:pt idx="80">
                  <c:v>14401276</c:v>
                </c:pt>
                <c:pt idx="81">
                  <c:v>14401276</c:v>
                </c:pt>
                <c:pt idx="82">
                  <c:v>14758801</c:v>
                </c:pt>
                <c:pt idx="83">
                  <c:v>14758801</c:v>
                </c:pt>
                <c:pt idx="84">
                  <c:v>15147696</c:v>
                </c:pt>
                <c:pt idx="85">
                  <c:v>15147696</c:v>
                </c:pt>
                <c:pt idx="86">
                  <c:v>15544082</c:v>
                </c:pt>
                <c:pt idx="87">
                  <c:v>15544082</c:v>
                </c:pt>
                <c:pt idx="88">
                  <c:v>15919550</c:v>
                </c:pt>
                <c:pt idx="89">
                  <c:v>15919550</c:v>
                </c:pt>
                <c:pt idx="90">
                  <c:v>16228695</c:v>
                </c:pt>
                <c:pt idx="91">
                  <c:v>16228695</c:v>
                </c:pt>
                <c:pt idx="92">
                  <c:v>16598016</c:v>
                </c:pt>
                <c:pt idx="93">
                  <c:v>16598016</c:v>
                </c:pt>
                <c:pt idx="94">
                  <c:v>16997542</c:v>
                </c:pt>
                <c:pt idx="95">
                  <c:v>16997542</c:v>
                </c:pt>
                <c:pt idx="96">
                  <c:v>17386772</c:v>
                </c:pt>
                <c:pt idx="97">
                  <c:v>17386772</c:v>
                </c:pt>
                <c:pt idx="98">
                  <c:v>17791004</c:v>
                </c:pt>
                <c:pt idx="99">
                  <c:v>17791004</c:v>
                </c:pt>
                <c:pt idx="100">
                  <c:v>18088556</c:v>
                </c:pt>
                <c:pt idx="101">
                  <c:v>18088556</c:v>
                </c:pt>
                <c:pt idx="102">
                  <c:v>18500474</c:v>
                </c:pt>
                <c:pt idx="103">
                  <c:v>18500474</c:v>
                </c:pt>
                <c:pt idx="104">
                  <c:v>18803333</c:v>
                </c:pt>
                <c:pt idx="105">
                  <c:v>18803333</c:v>
                </c:pt>
                <c:pt idx="106">
                  <c:v>19114593</c:v>
                </c:pt>
                <c:pt idx="107">
                  <c:v>19114593</c:v>
                </c:pt>
                <c:pt idx="108">
                  <c:v>19482779</c:v>
                </c:pt>
                <c:pt idx="109">
                  <c:v>19482779</c:v>
                </c:pt>
                <c:pt idx="110">
                  <c:v>19862752</c:v>
                </c:pt>
                <c:pt idx="111">
                  <c:v>19862752</c:v>
                </c:pt>
                <c:pt idx="112">
                  <c:v>20223117</c:v>
                </c:pt>
                <c:pt idx="113">
                  <c:v>20223117</c:v>
                </c:pt>
                <c:pt idx="114">
                  <c:v>20659464</c:v>
                </c:pt>
                <c:pt idx="115">
                  <c:v>20659464</c:v>
                </c:pt>
                <c:pt idx="116">
                  <c:v>21040670</c:v>
                </c:pt>
                <c:pt idx="117">
                  <c:v>21040670</c:v>
                </c:pt>
                <c:pt idx="118">
                  <c:v>21400236</c:v>
                </c:pt>
                <c:pt idx="119">
                  <c:v>21400236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C-4C5D-9C17-490FCF1B9EBF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문서1.xlsx]Summary(Buffer-same)'!$BR$51:$BR$170</c:f>
              <c:numCache>
                <c:formatCode>General</c:formatCode>
                <c:ptCount val="120"/>
                <c:pt idx="0">
                  <c:v>2043168</c:v>
                </c:pt>
                <c:pt idx="1">
                  <c:v>2043168</c:v>
                </c:pt>
                <c:pt idx="2">
                  <c:v>2371588</c:v>
                </c:pt>
                <c:pt idx="3">
                  <c:v>2371588</c:v>
                </c:pt>
                <c:pt idx="4">
                  <c:v>2744669</c:v>
                </c:pt>
                <c:pt idx="5">
                  <c:v>2744669</c:v>
                </c:pt>
                <c:pt idx="6">
                  <c:v>3051906</c:v>
                </c:pt>
                <c:pt idx="7">
                  <c:v>3051906</c:v>
                </c:pt>
                <c:pt idx="8">
                  <c:v>3436284</c:v>
                </c:pt>
                <c:pt idx="9">
                  <c:v>3436284</c:v>
                </c:pt>
                <c:pt idx="10">
                  <c:v>3788972</c:v>
                </c:pt>
                <c:pt idx="11">
                  <c:v>3788972</c:v>
                </c:pt>
                <c:pt idx="12">
                  <c:v>4124890</c:v>
                </c:pt>
                <c:pt idx="13">
                  <c:v>4124890</c:v>
                </c:pt>
                <c:pt idx="14">
                  <c:v>4475982</c:v>
                </c:pt>
                <c:pt idx="15">
                  <c:v>4475982</c:v>
                </c:pt>
                <c:pt idx="16">
                  <c:v>4794444</c:v>
                </c:pt>
                <c:pt idx="17">
                  <c:v>4794444</c:v>
                </c:pt>
                <c:pt idx="18">
                  <c:v>5162448</c:v>
                </c:pt>
                <c:pt idx="19">
                  <c:v>5162448</c:v>
                </c:pt>
                <c:pt idx="20">
                  <c:v>5162448</c:v>
                </c:pt>
                <c:pt idx="21">
                  <c:v>5162448</c:v>
                </c:pt>
                <c:pt idx="22">
                  <c:v>5533813</c:v>
                </c:pt>
                <c:pt idx="23">
                  <c:v>5875119</c:v>
                </c:pt>
                <c:pt idx="24">
                  <c:v>6235536</c:v>
                </c:pt>
                <c:pt idx="25">
                  <c:v>6235536</c:v>
                </c:pt>
                <c:pt idx="26">
                  <c:v>6599122</c:v>
                </c:pt>
                <c:pt idx="27">
                  <c:v>6599122</c:v>
                </c:pt>
                <c:pt idx="28">
                  <c:v>6961185</c:v>
                </c:pt>
                <c:pt idx="29">
                  <c:v>6961185</c:v>
                </c:pt>
                <c:pt idx="30">
                  <c:v>7321903</c:v>
                </c:pt>
                <c:pt idx="31">
                  <c:v>7321903</c:v>
                </c:pt>
                <c:pt idx="32">
                  <c:v>7678366</c:v>
                </c:pt>
                <c:pt idx="33">
                  <c:v>7678366</c:v>
                </c:pt>
                <c:pt idx="34">
                  <c:v>8042910</c:v>
                </c:pt>
                <c:pt idx="35">
                  <c:v>8042910</c:v>
                </c:pt>
                <c:pt idx="36">
                  <c:v>8394466</c:v>
                </c:pt>
                <c:pt idx="37">
                  <c:v>8394466</c:v>
                </c:pt>
                <c:pt idx="38">
                  <c:v>8747693</c:v>
                </c:pt>
                <c:pt idx="39">
                  <c:v>8747693</c:v>
                </c:pt>
                <c:pt idx="40">
                  <c:v>9122279</c:v>
                </c:pt>
                <c:pt idx="41">
                  <c:v>9122279</c:v>
                </c:pt>
                <c:pt idx="42">
                  <c:v>9484642</c:v>
                </c:pt>
                <c:pt idx="43">
                  <c:v>9484642</c:v>
                </c:pt>
                <c:pt idx="44">
                  <c:v>9863412</c:v>
                </c:pt>
                <c:pt idx="45">
                  <c:v>9863412</c:v>
                </c:pt>
                <c:pt idx="46">
                  <c:v>10196958</c:v>
                </c:pt>
                <c:pt idx="47">
                  <c:v>10196958</c:v>
                </c:pt>
                <c:pt idx="48">
                  <c:v>10599094</c:v>
                </c:pt>
                <c:pt idx="49">
                  <c:v>10599094</c:v>
                </c:pt>
                <c:pt idx="50">
                  <c:v>10937918</c:v>
                </c:pt>
                <c:pt idx="51">
                  <c:v>10937918</c:v>
                </c:pt>
                <c:pt idx="52">
                  <c:v>11313427</c:v>
                </c:pt>
                <c:pt idx="53">
                  <c:v>11313427</c:v>
                </c:pt>
                <c:pt idx="54">
                  <c:v>11630893</c:v>
                </c:pt>
                <c:pt idx="55">
                  <c:v>11630893</c:v>
                </c:pt>
                <c:pt idx="56">
                  <c:v>11964572</c:v>
                </c:pt>
                <c:pt idx="57">
                  <c:v>11964572</c:v>
                </c:pt>
                <c:pt idx="58">
                  <c:v>12308265</c:v>
                </c:pt>
                <c:pt idx="59">
                  <c:v>12308265</c:v>
                </c:pt>
                <c:pt idx="60">
                  <c:v>12637420</c:v>
                </c:pt>
                <c:pt idx="61">
                  <c:v>12637420</c:v>
                </c:pt>
                <c:pt idx="62">
                  <c:v>12985391</c:v>
                </c:pt>
                <c:pt idx="63">
                  <c:v>12985391</c:v>
                </c:pt>
                <c:pt idx="64">
                  <c:v>13319286</c:v>
                </c:pt>
                <c:pt idx="65">
                  <c:v>13319286</c:v>
                </c:pt>
                <c:pt idx="66">
                  <c:v>13694575</c:v>
                </c:pt>
                <c:pt idx="67">
                  <c:v>13694575</c:v>
                </c:pt>
                <c:pt idx="68">
                  <c:v>14063805</c:v>
                </c:pt>
                <c:pt idx="69">
                  <c:v>14063805</c:v>
                </c:pt>
                <c:pt idx="70">
                  <c:v>14401276</c:v>
                </c:pt>
                <c:pt idx="71">
                  <c:v>14401276</c:v>
                </c:pt>
                <c:pt idx="72">
                  <c:v>14758801</c:v>
                </c:pt>
                <c:pt idx="73">
                  <c:v>14758801</c:v>
                </c:pt>
                <c:pt idx="74">
                  <c:v>15147696</c:v>
                </c:pt>
                <c:pt idx="75">
                  <c:v>15147696</c:v>
                </c:pt>
                <c:pt idx="76">
                  <c:v>15544082</c:v>
                </c:pt>
                <c:pt idx="77">
                  <c:v>15544082</c:v>
                </c:pt>
                <c:pt idx="78">
                  <c:v>15919550</c:v>
                </c:pt>
                <c:pt idx="79">
                  <c:v>15919550</c:v>
                </c:pt>
                <c:pt idx="80">
                  <c:v>16228695</c:v>
                </c:pt>
                <c:pt idx="81">
                  <c:v>16228695</c:v>
                </c:pt>
                <c:pt idx="82">
                  <c:v>16598016</c:v>
                </c:pt>
                <c:pt idx="83">
                  <c:v>16598016</c:v>
                </c:pt>
                <c:pt idx="84">
                  <c:v>16997542</c:v>
                </c:pt>
                <c:pt idx="85">
                  <c:v>16997542</c:v>
                </c:pt>
                <c:pt idx="86">
                  <c:v>17386772</c:v>
                </c:pt>
                <c:pt idx="87">
                  <c:v>17386772</c:v>
                </c:pt>
                <c:pt idx="88">
                  <c:v>17791004</c:v>
                </c:pt>
                <c:pt idx="89">
                  <c:v>17791004</c:v>
                </c:pt>
                <c:pt idx="90">
                  <c:v>18088556</c:v>
                </c:pt>
                <c:pt idx="91">
                  <c:v>18088556</c:v>
                </c:pt>
                <c:pt idx="92">
                  <c:v>18500474</c:v>
                </c:pt>
                <c:pt idx="93">
                  <c:v>18500474</c:v>
                </c:pt>
                <c:pt idx="94">
                  <c:v>18803333</c:v>
                </c:pt>
                <c:pt idx="95">
                  <c:v>18803333</c:v>
                </c:pt>
                <c:pt idx="96">
                  <c:v>19114593</c:v>
                </c:pt>
                <c:pt idx="97">
                  <c:v>19114593</c:v>
                </c:pt>
                <c:pt idx="98">
                  <c:v>19482779</c:v>
                </c:pt>
                <c:pt idx="99">
                  <c:v>19482779</c:v>
                </c:pt>
                <c:pt idx="100">
                  <c:v>19862752</c:v>
                </c:pt>
                <c:pt idx="101">
                  <c:v>19862752</c:v>
                </c:pt>
                <c:pt idx="102">
                  <c:v>20223117</c:v>
                </c:pt>
                <c:pt idx="103">
                  <c:v>20223117</c:v>
                </c:pt>
                <c:pt idx="104">
                  <c:v>20659464</c:v>
                </c:pt>
                <c:pt idx="105">
                  <c:v>20659464</c:v>
                </c:pt>
                <c:pt idx="106">
                  <c:v>21040670</c:v>
                </c:pt>
                <c:pt idx="107">
                  <c:v>21040670</c:v>
                </c:pt>
                <c:pt idx="108">
                  <c:v>21400236</c:v>
                </c:pt>
                <c:pt idx="109">
                  <c:v>21400236</c:v>
                </c:pt>
                <c:pt idx="110">
                  <c:v>21712635</c:v>
                </c:pt>
                <c:pt idx="111">
                  <c:v>21712635</c:v>
                </c:pt>
                <c:pt idx="112">
                  <c:v>22077282</c:v>
                </c:pt>
                <c:pt idx="113">
                  <c:v>22077282</c:v>
                </c:pt>
                <c:pt idx="114">
                  <c:v>22424687</c:v>
                </c:pt>
                <c:pt idx="115">
                  <c:v>22424687</c:v>
                </c:pt>
                <c:pt idx="116">
                  <c:v>22777609</c:v>
                </c:pt>
                <c:pt idx="117">
                  <c:v>22777609</c:v>
                </c:pt>
                <c:pt idx="118">
                  <c:v>23135330</c:v>
                </c:pt>
                <c:pt idx="119">
                  <c:v>23135330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C-4C5D-9C17-490FCF1B9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3936"/>
        <c:axId val="388052608"/>
      </c:lineChart>
      <c:catAx>
        <c:axId val="3396239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</c:spPr>
        <c:crossAx val="388052608"/>
        <c:crosses val="autoZero"/>
        <c:auto val="1"/>
        <c:lblAlgn val="ctr"/>
        <c:lblOffset val="100"/>
        <c:tickLblSkip val="10"/>
        <c:noMultiLvlLbl val="0"/>
      </c:catAx>
      <c:valAx>
        <c:axId val="388052608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393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문서1.xlsx]Summary(Buffer-same)'!$BS$51:$BS$170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1873708</c:v>
                </c:pt>
                <c:pt idx="11">
                  <c:v>1873708</c:v>
                </c:pt>
                <c:pt idx="12">
                  <c:v>2202128</c:v>
                </c:pt>
                <c:pt idx="13">
                  <c:v>2202128</c:v>
                </c:pt>
                <c:pt idx="14">
                  <c:v>2575209</c:v>
                </c:pt>
                <c:pt idx="15">
                  <c:v>2575209</c:v>
                </c:pt>
                <c:pt idx="16">
                  <c:v>2882446</c:v>
                </c:pt>
                <c:pt idx="17">
                  <c:v>2882446</c:v>
                </c:pt>
                <c:pt idx="18">
                  <c:v>3266824</c:v>
                </c:pt>
                <c:pt idx="19">
                  <c:v>3266824</c:v>
                </c:pt>
                <c:pt idx="20">
                  <c:v>3619512</c:v>
                </c:pt>
                <c:pt idx="21">
                  <c:v>3619512</c:v>
                </c:pt>
                <c:pt idx="22">
                  <c:v>3955430</c:v>
                </c:pt>
                <c:pt idx="23">
                  <c:v>3955430</c:v>
                </c:pt>
                <c:pt idx="24">
                  <c:v>4306522</c:v>
                </c:pt>
                <c:pt idx="25">
                  <c:v>4306522</c:v>
                </c:pt>
                <c:pt idx="26">
                  <c:v>4624984</c:v>
                </c:pt>
                <c:pt idx="27">
                  <c:v>4624984</c:v>
                </c:pt>
                <c:pt idx="28">
                  <c:v>4992988</c:v>
                </c:pt>
                <c:pt idx="29">
                  <c:v>4992988</c:v>
                </c:pt>
                <c:pt idx="30">
                  <c:v>5364353</c:v>
                </c:pt>
                <c:pt idx="31">
                  <c:v>5364353</c:v>
                </c:pt>
                <c:pt idx="32">
                  <c:v>5705659</c:v>
                </c:pt>
                <c:pt idx="33">
                  <c:v>5705659</c:v>
                </c:pt>
                <c:pt idx="34">
                  <c:v>6066076</c:v>
                </c:pt>
                <c:pt idx="35">
                  <c:v>6066076</c:v>
                </c:pt>
                <c:pt idx="36">
                  <c:v>6429662</c:v>
                </c:pt>
                <c:pt idx="37">
                  <c:v>6429662</c:v>
                </c:pt>
                <c:pt idx="38">
                  <c:v>6791725</c:v>
                </c:pt>
                <c:pt idx="39">
                  <c:v>6791725</c:v>
                </c:pt>
                <c:pt idx="40">
                  <c:v>7152443</c:v>
                </c:pt>
                <c:pt idx="41">
                  <c:v>7152443</c:v>
                </c:pt>
                <c:pt idx="42">
                  <c:v>7508906</c:v>
                </c:pt>
                <c:pt idx="43">
                  <c:v>7508906</c:v>
                </c:pt>
                <c:pt idx="44">
                  <c:v>7873450</c:v>
                </c:pt>
                <c:pt idx="45">
                  <c:v>7873450</c:v>
                </c:pt>
                <c:pt idx="46">
                  <c:v>8225006</c:v>
                </c:pt>
                <c:pt idx="47">
                  <c:v>8225006</c:v>
                </c:pt>
                <c:pt idx="48">
                  <c:v>8578233</c:v>
                </c:pt>
                <c:pt idx="49">
                  <c:v>8578233</c:v>
                </c:pt>
                <c:pt idx="50">
                  <c:v>8952819</c:v>
                </c:pt>
                <c:pt idx="51">
                  <c:v>8952819</c:v>
                </c:pt>
                <c:pt idx="52">
                  <c:v>9315182</c:v>
                </c:pt>
                <c:pt idx="53">
                  <c:v>9315182</c:v>
                </c:pt>
                <c:pt idx="54">
                  <c:v>9693952</c:v>
                </c:pt>
                <c:pt idx="55">
                  <c:v>9693952</c:v>
                </c:pt>
                <c:pt idx="56">
                  <c:v>10027498</c:v>
                </c:pt>
                <c:pt idx="57">
                  <c:v>10027498</c:v>
                </c:pt>
                <c:pt idx="58">
                  <c:v>10429634</c:v>
                </c:pt>
                <c:pt idx="59">
                  <c:v>10429634</c:v>
                </c:pt>
                <c:pt idx="60">
                  <c:v>10768458</c:v>
                </c:pt>
                <c:pt idx="61">
                  <c:v>10768458</c:v>
                </c:pt>
                <c:pt idx="62">
                  <c:v>11143967</c:v>
                </c:pt>
                <c:pt idx="63">
                  <c:v>11143967</c:v>
                </c:pt>
                <c:pt idx="64">
                  <c:v>11461433</c:v>
                </c:pt>
                <c:pt idx="65">
                  <c:v>11461433</c:v>
                </c:pt>
                <c:pt idx="66">
                  <c:v>11795112</c:v>
                </c:pt>
                <c:pt idx="67">
                  <c:v>11795112</c:v>
                </c:pt>
                <c:pt idx="68">
                  <c:v>12138805</c:v>
                </c:pt>
                <c:pt idx="69">
                  <c:v>12138805</c:v>
                </c:pt>
                <c:pt idx="70">
                  <c:v>12467960</c:v>
                </c:pt>
                <c:pt idx="71">
                  <c:v>12467960</c:v>
                </c:pt>
                <c:pt idx="72">
                  <c:v>12815931</c:v>
                </c:pt>
                <c:pt idx="73">
                  <c:v>12815931</c:v>
                </c:pt>
                <c:pt idx="74">
                  <c:v>13149826</c:v>
                </c:pt>
                <c:pt idx="75">
                  <c:v>13149826</c:v>
                </c:pt>
                <c:pt idx="76">
                  <c:v>13525115</c:v>
                </c:pt>
                <c:pt idx="77">
                  <c:v>13525115</c:v>
                </c:pt>
                <c:pt idx="78">
                  <c:v>13894345</c:v>
                </c:pt>
                <c:pt idx="79">
                  <c:v>13894345</c:v>
                </c:pt>
                <c:pt idx="80">
                  <c:v>14231816</c:v>
                </c:pt>
                <c:pt idx="81">
                  <c:v>14231816</c:v>
                </c:pt>
                <c:pt idx="82">
                  <c:v>14589341</c:v>
                </c:pt>
                <c:pt idx="83">
                  <c:v>14589341</c:v>
                </c:pt>
                <c:pt idx="84">
                  <c:v>14978236</c:v>
                </c:pt>
                <c:pt idx="85">
                  <c:v>14978236</c:v>
                </c:pt>
                <c:pt idx="86">
                  <c:v>15374622</c:v>
                </c:pt>
                <c:pt idx="87">
                  <c:v>15374622</c:v>
                </c:pt>
                <c:pt idx="88">
                  <c:v>15750090</c:v>
                </c:pt>
                <c:pt idx="89">
                  <c:v>15750090</c:v>
                </c:pt>
                <c:pt idx="90">
                  <c:v>16059235</c:v>
                </c:pt>
                <c:pt idx="91">
                  <c:v>16059235</c:v>
                </c:pt>
                <c:pt idx="92">
                  <c:v>16428556</c:v>
                </c:pt>
                <c:pt idx="93">
                  <c:v>16428556</c:v>
                </c:pt>
                <c:pt idx="94">
                  <c:v>16828082</c:v>
                </c:pt>
                <c:pt idx="95">
                  <c:v>16828082</c:v>
                </c:pt>
                <c:pt idx="96">
                  <c:v>17217312</c:v>
                </c:pt>
                <c:pt idx="97">
                  <c:v>17217312</c:v>
                </c:pt>
                <c:pt idx="98">
                  <c:v>17621544</c:v>
                </c:pt>
                <c:pt idx="99">
                  <c:v>17621544</c:v>
                </c:pt>
                <c:pt idx="100">
                  <c:v>17919096</c:v>
                </c:pt>
                <c:pt idx="101">
                  <c:v>17919096</c:v>
                </c:pt>
                <c:pt idx="102">
                  <c:v>18331014</c:v>
                </c:pt>
                <c:pt idx="103">
                  <c:v>18331014</c:v>
                </c:pt>
                <c:pt idx="104">
                  <c:v>18633873</c:v>
                </c:pt>
                <c:pt idx="105">
                  <c:v>18633873</c:v>
                </c:pt>
                <c:pt idx="106">
                  <c:v>18945133</c:v>
                </c:pt>
                <c:pt idx="107">
                  <c:v>18945133</c:v>
                </c:pt>
                <c:pt idx="108">
                  <c:v>19313319</c:v>
                </c:pt>
                <c:pt idx="109">
                  <c:v>19313319</c:v>
                </c:pt>
                <c:pt idx="110">
                  <c:v>19693292</c:v>
                </c:pt>
                <c:pt idx="111">
                  <c:v>19693292</c:v>
                </c:pt>
                <c:pt idx="112">
                  <c:v>20053657</c:v>
                </c:pt>
                <c:pt idx="113">
                  <c:v>20053657</c:v>
                </c:pt>
                <c:pt idx="114">
                  <c:v>20490004</c:v>
                </c:pt>
                <c:pt idx="115">
                  <c:v>20490004</c:v>
                </c:pt>
                <c:pt idx="116">
                  <c:v>20871210</c:v>
                </c:pt>
                <c:pt idx="117">
                  <c:v>20871210</c:v>
                </c:pt>
                <c:pt idx="118">
                  <c:v>21230776</c:v>
                </c:pt>
                <c:pt idx="119">
                  <c:v>21230776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34-4E08-97A8-4E4E64FA307C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문서1.xlsx]Summary(Buffer-same)'!$BT$51:$BT$170</c:f>
              <c:numCache>
                <c:formatCode>General</c:formatCode>
                <c:ptCount val="120"/>
                <c:pt idx="0">
                  <c:v>1873708</c:v>
                </c:pt>
                <c:pt idx="1">
                  <c:v>2202128</c:v>
                </c:pt>
                <c:pt idx="2">
                  <c:v>2575209</c:v>
                </c:pt>
                <c:pt idx="3">
                  <c:v>2575209</c:v>
                </c:pt>
                <c:pt idx="4">
                  <c:v>2575209</c:v>
                </c:pt>
                <c:pt idx="5">
                  <c:v>2575209</c:v>
                </c:pt>
                <c:pt idx="6">
                  <c:v>2882446</c:v>
                </c:pt>
                <c:pt idx="7">
                  <c:v>3266824</c:v>
                </c:pt>
                <c:pt idx="8">
                  <c:v>3619512</c:v>
                </c:pt>
                <c:pt idx="9">
                  <c:v>3619512</c:v>
                </c:pt>
                <c:pt idx="10">
                  <c:v>3955430</c:v>
                </c:pt>
                <c:pt idx="11">
                  <c:v>3955430</c:v>
                </c:pt>
                <c:pt idx="12">
                  <c:v>4306522</c:v>
                </c:pt>
                <c:pt idx="13">
                  <c:v>4306522</c:v>
                </c:pt>
                <c:pt idx="14">
                  <c:v>4306522</c:v>
                </c:pt>
                <c:pt idx="15">
                  <c:v>4306522</c:v>
                </c:pt>
                <c:pt idx="16">
                  <c:v>4624984</c:v>
                </c:pt>
                <c:pt idx="17">
                  <c:v>4992988</c:v>
                </c:pt>
                <c:pt idx="18">
                  <c:v>5364353</c:v>
                </c:pt>
                <c:pt idx="19">
                  <c:v>5364353</c:v>
                </c:pt>
                <c:pt idx="20">
                  <c:v>5705659</c:v>
                </c:pt>
                <c:pt idx="21">
                  <c:v>5705659</c:v>
                </c:pt>
                <c:pt idx="22">
                  <c:v>6066076</c:v>
                </c:pt>
                <c:pt idx="23">
                  <c:v>6066076</c:v>
                </c:pt>
                <c:pt idx="24">
                  <c:v>6429662</c:v>
                </c:pt>
                <c:pt idx="25">
                  <c:v>6429662</c:v>
                </c:pt>
                <c:pt idx="26">
                  <c:v>6791725</c:v>
                </c:pt>
                <c:pt idx="27">
                  <c:v>6791725</c:v>
                </c:pt>
                <c:pt idx="28">
                  <c:v>7152443</c:v>
                </c:pt>
                <c:pt idx="29">
                  <c:v>7152443</c:v>
                </c:pt>
                <c:pt idx="30">
                  <c:v>7508906</c:v>
                </c:pt>
                <c:pt idx="31">
                  <c:v>7508906</c:v>
                </c:pt>
                <c:pt idx="32">
                  <c:v>7508906</c:v>
                </c:pt>
                <c:pt idx="33">
                  <c:v>7508906</c:v>
                </c:pt>
                <c:pt idx="34">
                  <c:v>7873450</c:v>
                </c:pt>
                <c:pt idx="35">
                  <c:v>8225006</c:v>
                </c:pt>
                <c:pt idx="36">
                  <c:v>8578233</c:v>
                </c:pt>
                <c:pt idx="37">
                  <c:v>8578233</c:v>
                </c:pt>
                <c:pt idx="38">
                  <c:v>8952819</c:v>
                </c:pt>
                <c:pt idx="39">
                  <c:v>8952819</c:v>
                </c:pt>
                <c:pt idx="40">
                  <c:v>9315182</c:v>
                </c:pt>
                <c:pt idx="41">
                  <c:v>9315182</c:v>
                </c:pt>
                <c:pt idx="42">
                  <c:v>9315182</c:v>
                </c:pt>
                <c:pt idx="43">
                  <c:v>9315182</c:v>
                </c:pt>
                <c:pt idx="44">
                  <c:v>9693952</c:v>
                </c:pt>
                <c:pt idx="45">
                  <c:v>10027498</c:v>
                </c:pt>
                <c:pt idx="46">
                  <c:v>10027498</c:v>
                </c:pt>
                <c:pt idx="47">
                  <c:v>10027498</c:v>
                </c:pt>
                <c:pt idx="48">
                  <c:v>10429634</c:v>
                </c:pt>
                <c:pt idx="49">
                  <c:v>10768458</c:v>
                </c:pt>
                <c:pt idx="50">
                  <c:v>11143967</c:v>
                </c:pt>
                <c:pt idx="51">
                  <c:v>11143967</c:v>
                </c:pt>
                <c:pt idx="52">
                  <c:v>11143967</c:v>
                </c:pt>
                <c:pt idx="53">
                  <c:v>11143967</c:v>
                </c:pt>
                <c:pt idx="54">
                  <c:v>11461433</c:v>
                </c:pt>
                <c:pt idx="55">
                  <c:v>11795112</c:v>
                </c:pt>
                <c:pt idx="56">
                  <c:v>12138805</c:v>
                </c:pt>
                <c:pt idx="57">
                  <c:v>12138805</c:v>
                </c:pt>
                <c:pt idx="58">
                  <c:v>12138805</c:v>
                </c:pt>
                <c:pt idx="59">
                  <c:v>12138805</c:v>
                </c:pt>
                <c:pt idx="60">
                  <c:v>12467960</c:v>
                </c:pt>
                <c:pt idx="61">
                  <c:v>12815931</c:v>
                </c:pt>
                <c:pt idx="62">
                  <c:v>12815931</c:v>
                </c:pt>
                <c:pt idx="63">
                  <c:v>12815931</c:v>
                </c:pt>
                <c:pt idx="64">
                  <c:v>13149826</c:v>
                </c:pt>
                <c:pt idx="65">
                  <c:v>13525115</c:v>
                </c:pt>
                <c:pt idx="66">
                  <c:v>13894345</c:v>
                </c:pt>
                <c:pt idx="67">
                  <c:v>13894345</c:v>
                </c:pt>
                <c:pt idx="68">
                  <c:v>13894345</c:v>
                </c:pt>
                <c:pt idx="69">
                  <c:v>13894345</c:v>
                </c:pt>
                <c:pt idx="70">
                  <c:v>14231816</c:v>
                </c:pt>
                <c:pt idx="71">
                  <c:v>14589341</c:v>
                </c:pt>
                <c:pt idx="72">
                  <c:v>14978236</c:v>
                </c:pt>
                <c:pt idx="73">
                  <c:v>14978236</c:v>
                </c:pt>
                <c:pt idx="74">
                  <c:v>15374622</c:v>
                </c:pt>
                <c:pt idx="75">
                  <c:v>15374622</c:v>
                </c:pt>
                <c:pt idx="76">
                  <c:v>15750090</c:v>
                </c:pt>
                <c:pt idx="77">
                  <c:v>15750090</c:v>
                </c:pt>
                <c:pt idx="78">
                  <c:v>16059235</c:v>
                </c:pt>
                <c:pt idx="79">
                  <c:v>16059235</c:v>
                </c:pt>
                <c:pt idx="80">
                  <c:v>16059235</c:v>
                </c:pt>
                <c:pt idx="81">
                  <c:v>16059235</c:v>
                </c:pt>
                <c:pt idx="82">
                  <c:v>16428556</c:v>
                </c:pt>
                <c:pt idx="83">
                  <c:v>16828082</c:v>
                </c:pt>
                <c:pt idx="84">
                  <c:v>16828082</c:v>
                </c:pt>
                <c:pt idx="85">
                  <c:v>16828082</c:v>
                </c:pt>
                <c:pt idx="86">
                  <c:v>17217312</c:v>
                </c:pt>
                <c:pt idx="87">
                  <c:v>17621544</c:v>
                </c:pt>
                <c:pt idx="88">
                  <c:v>17621544</c:v>
                </c:pt>
                <c:pt idx="89">
                  <c:v>17621544</c:v>
                </c:pt>
                <c:pt idx="90">
                  <c:v>17919096</c:v>
                </c:pt>
                <c:pt idx="91">
                  <c:v>18331014</c:v>
                </c:pt>
                <c:pt idx="92">
                  <c:v>18331014</c:v>
                </c:pt>
                <c:pt idx="93">
                  <c:v>18331014</c:v>
                </c:pt>
                <c:pt idx="94">
                  <c:v>18633873</c:v>
                </c:pt>
                <c:pt idx="95">
                  <c:v>18945133</c:v>
                </c:pt>
                <c:pt idx="96">
                  <c:v>19313319</c:v>
                </c:pt>
                <c:pt idx="97">
                  <c:v>19313319</c:v>
                </c:pt>
                <c:pt idx="98">
                  <c:v>19693292</c:v>
                </c:pt>
                <c:pt idx="99">
                  <c:v>19693292</c:v>
                </c:pt>
                <c:pt idx="100">
                  <c:v>20053657</c:v>
                </c:pt>
                <c:pt idx="101">
                  <c:v>20053657</c:v>
                </c:pt>
                <c:pt idx="102">
                  <c:v>20053657</c:v>
                </c:pt>
                <c:pt idx="103">
                  <c:v>20053657</c:v>
                </c:pt>
                <c:pt idx="104">
                  <c:v>20490004</c:v>
                </c:pt>
                <c:pt idx="105">
                  <c:v>20871210</c:v>
                </c:pt>
                <c:pt idx="106">
                  <c:v>20871210</c:v>
                </c:pt>
                <c:pt idx="107">
                  <c:v>20871210</c:v>
                </c:pt>
                <c:pt idx="108">
                  <c:v>21230776</c:v>
                </c:pt>
                <c:pt idx="109">
                  <c:v>21543175</c:v>
                </c:pt>
                <c:pt idx="110">
                  <c:v>21907822</c:v>
                </c:pt>
                <c:pt idx="111">
                  <c:v>21907822</c:v>
                </c:pt>
                <c:pt idx="112">
                  <c:v>22255227</c:v>
                </c:pt>
                <c:pt idx="113">
                  <c:v>22255227</c:v>
                </c:pt>
                <c:pt idx="114">
                  <c:v>22608149</c:v>
                </c:pt>
                <c:pt idx="115">
                  <c:v>22608149</c:v>
                </c:pt>
                <c:pt idx="116">
                  <c:v>22608149</c:v>
                </c:pt>
                <c:pt idx="117">
                  <c:v>22608149</c:v>
                </c:pt>
                <c:pt idx="118">
                  <c:v>22965870</c:v>
                </c:pt>
                <c:pt idx="119">
                  <c:v>23364822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34-4E08-97A8-4E4E64FA3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6496"/>
        <c:axId val="392184960"/>
      </c:lineChart>
      <c:catAx>
        <c:axId val="3396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92184960"/>
        <c:crosses val="autoZero"/>
        <c:auto val="1"/>
        <c:lblAlgn val="ctr"/>
        <c:lblOffset val="100"/>
        <c:tickLblSkip val="10"/>
        <c:noMultiLvlLbl val="0"/>
      </c:catAx>
      <c:valAx>
        <c:axId val="392184960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문서1.xlsx]Summary(Buffer-same)'!$BM$51:$BM$170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951376</c:v>
                </c:pt>
                <c:pt idx="5">
                  <c:v>951376</c:v>
                </c:pt>
                <c:pt idx="6">
                  <c:v>1277333</c:v>
                </c:pt>
                <c:pt idx="7">
                  <c:v>1277333</c:v>
                </c:pt>
                <c:pt idx="8">
                  <c:v>1623987</c:v>
                </c:pt>
                <c:pt idx="9">
                  <c:v>1623987</c:v>
                </c:pt>
                <c:pt idx="10">
                  <c:v>1999543</c:v>
                </c:pt>
                <c:pt idx="11">
                  <c:v>1999543</c:v>
                </c:pt>
                <c:pt idx="12">
                  <c:v>2327963</c:v>
                </c:pt>
                <c:pt idx="13">
                  <c:v>2327963</c:v>
                </c:pt>
                <c:pt idx="14">
                  <c:v>2701044</c:v>
                </c:pt>
                <c:pt idx="15">
                  <c:v>2701044</c:v>
                </c:pt>
                <c:pt idx="16">
                  <c:v>2976456</c:v>
                </c:pt>
                <c:pt idx="17">
                  <c:v>2976456</c:v>
                </c:pt>
                <c:pt idx="18">
                  <c:v>3320345</c:v>
                </c:pt>
                <c:pt idx="19">
                  <c:v>3320345</c:v>
                </c:pt>
                <c:pt idx="20">
                  <c:v>3673033</c:v>
                </c:pt>
                <c:pt idx="21">
                  <c:v>3673033</c:v>
                </c:pt>
                <c:pt idx="22">
                  <c:v>4008951</c:v>
                </c:pt>
                <c:pt idx="23">
                  <c:v>4008951</c:v>
                </c:pt>
                <c:pt idx="24">
                  <c:v>4410484</c:v>
                </c:pt>
                <c:pt idx="25">
                  <c:v>4410484</c:v>
                </c:pt>
                <c:pt idx="26">
                  <c:v>4777053</c:v>
                </c:pt>
                <c:pt idx="27">
                  <c:v>4777053</c:v>
                </c:pt>
                <c:pt idx="28">
                  <c:v>5145057</c:v>
                </c:pt>
                <c:pt idx="29">
                  <c:v>5145057</c:v>
                </c:pt>
                <c:pt idx="30">
                  <c:v>5516422</c:v>
                </c:pt>
                <c:pt idx="31">
                  <c:v>5516422</c:v>
                </c:pt>
                <c:pt idx="32">
                  <c:v>5857728</c:v>
                </c:pt>
                <c:pt idx="33">
                  <c:v>5857728</c:v>
                </c:pt>
                <c:pt idx="34">
                  <c:v>6218145</c:v>
                </c:pt>
                <c:pt idx="35">
                  <c:v>6218145</c:v>
                </c:pt>
                <c:pt idx="36">
                  <c:v>6581731</c:v>
                </c:pt>
                <c:pt idx="37">
                  <c:v>6581731</c:v>
                </c:pt>
                <c:pt idx="38">
                  <c:v>6943794</c:v>
                </c:pt>
                <c:pt idx="39">
                  <c:v>6943794</c:v>
                </c:pt>
                <c:pt idx="40">
                  <c:v>7304512</c:v>
                </c:pt>
                <c:pt idx="41">
                  <c:v>7304512</c:v>
                </c:pt>
                <c:pt idx="42">
                  <c:v>7660975</c:v>
                </c:pt>
                <c:pt idx="43">
                  <c:v>7660975</c:v>
                </c:pt>
                <c:pt idx="44">
                  <c:v>8025519</c:v>
                </c:pt>
                <c:pt idx="45">
                  <c:v>8025519</c:v>
                </c:pt>
                <c:pt idx="46">
                  <c:v>8377075</c:v>
                </c:pt>
                <c:pt idx="47">
                  <c:v>8377075</c:v>
                </c:pt>
                <c:pt idx="48">
                  <c:v>8730302</c:v>
                </c:pt>
                <c:pt idx="49">
                  <c:v>8730302</c:v>
                </c:pt>
                <c:pt idx="50">
                  <c:v>9104888</c:v>
                </c:pt>
                <c:pt idx="51">
                  <c:v>9104888</c:v>
                </c:pt>
                <c:pt idx="52">
                  <c:v>9467251</c:v>
                </c:pt>
                <c:pt idx="53">
                  <c:v>9467251</c:v>
                </c:pt>
                <c:pt idx="54">
                  <c:v>9846021</c:v>
                </c:pt>
                <c:pt idx="55">
                  <c:v>9846021</c:v>
                </c:pt>
                <c:pt idx="56">
                  <c:v>10141720</c:v>
                </c:pt>
                <c:pt idx="57">
                  <c:v>10141720</c:v>
                </c:pt>
                <c:pt idx="58">
                  <c:v>10502242</c:v>
                </c:pt>
                <c:pt idx="59">
                  <c:v>10502242</c:v>
                </c:pt>
                <c:pt idx="60">
                  <c:v>10841066</c:v>
                </c:pt>
                <c:pt idx="61">
                  <c:v>10841066</c:v>
                </c:pt>
                <c:pt idx="62">
                  <c:v>11216575</c:v>
                </c:pt>
                <c:pt idx="63">
                  <c:v>11216575</c:v>
                </c:pt>
                <c:pt idx="64">
                  <c:v>11534041</c:v>
                </c:pt>
                <c:pt idx="65">
                  <c:v>11534041</c:v>
                </c:pt>
                <c:pt idx="66">
                  <c:v>11867720</c:v>
                </c:pt>
                <c:pt idx="67">
                  <c:v>11867720</c:v>
                </c:pt>
                <c:pt idx="68">
                  <c:v>12211413</c:v>
                </c:pt>
                <c:pt idx="69">
                  <c:v>12211413</c:v>
                </c:pt>
                <c:pt idx="70">
                  <c:v>12540568</c:v>
                </c:pt>
                <c:pt idx="71">
                  <c:v>12540568</c:v>
                </c:pt>
                <c:pt idx="72">
                  <c:v>12888539</c:v>
                </c:pt>
                <c:pt idx="73">
                  <c:v>12888539</c:v>
                </c:pt>
                <c:pt idx="74">
                  <c:v>13222434</c:v>
                </c:pt>
                <c:pt idx="75">
                  <c:v>13222434</c:v>
                </c:pt>
                <c:pt idx="76">
                  <c:v>13597723</c:v>
                </c:pt>
                <c:pt idx="77">
                  <c:v>13597723</c:v>
                </c:pt>
                <c:pt idx="78">
                  <c:v>13966953</c:v>
                </c:pt>
                <c:pt idx="79">
                  <c:v>13966953</c:v>
                </c:pt>
                <c:pt idx="80">
                  <c:v>14304424</c:v>
                </c:pt>
                <c:pt idx="81">
                  <c:v>14304424</c:v>
                </c:pt>
                <c:pt idx="82">
                  <c:v>14661949</c:v>
                </c:pt>
                <c:pt idx="83">
                  <c:v>14661949</c:v>
                </c:pt>
                <c:pt idx="84">
                  <c:v>15050844</c:v>
                </c:pt>
                <c:pt idx="85">
                  <c:v>15050844</c:v>
                </c:pt>
                <c:pt idx="86">
                  <c:v>15447230</c:v>
                </c:pt>
                <c:pt idx="87">
                  <c:v>15447230</c:v>
                </c:pt>
                <c:pt idx="88">
                  <c:v>15822698</c:v>
                </c:pt>
                <c:pt idx="89">
                  <c:v>15822698</c:v>
                </c:pt>
                <c:pt idx="90">
                  <c:v>16131843</c:v>
                </c:pt>
                <c:pt idx="91">
                  <c:v>16131843</c:v>
                </c:pt>
                <c:pt idx="92">
                  <c:v>16501164</c:v>
                </c:pt>
                <c:pt idx="93">
                  <c:v>16501164</c:v>
                </c:pt>
                <c:pt idx="94">
                  <c:v>16900690</c:v>
                </c:pt>
                <c:pt idx="95">
                  <c:v>16900690</c:v>
                </c:pt>
                <c:pt idx="96">
                  <c:v>17289920</c:v>
                </c:pt>
                <c:pt idx="97">
                  <c:v>17289920</c:v>
                </c:pt>
                <c:pt idx="98">
                  <c:v>17628825</c:v>
                </c:pt>
                <c:pt idx="99">
                  <c:v>17628825</c:v>
                </c:pt>
                <c:pt idx="100">
                  <c:v>17904731</c:v>
                </c:pt>
                <c:pt idx="101">
                  <c:v>17904731</c:v>
                </c:pt>
                <c:pt idx="102">
                  <c:v>18272690</c:v>
                </c:pt>
                <c:pt idx="103">
                  <c:v>18272690</c:v>
                </c:pt>
                <c:pt idx="104">
                  <c:v>18604788</c:v>
                </c:pt>
                <c:pt idx="105">
                  <c:v>18604788</c:v>
                </c:pt>
                <c:pt idx="106">
                  <c:v>18959903</c:v>
                </c:pt>
                <c:pt idx="107">
                  <c:v>18959903</c:v>
                </c:pt>
                <c:pt idx="108">
                  <c:v>19328089</c:v>
                </c:pt>
                <c:pt idx="109">
                  <c:v>19328089</c:v>
                </c:pt>
                <c:pt idx="110">
                  <c:v>19708062</c:v>
                </c:pt>
                <c:pt idx="111">
                  <c:v>19708062</c:v>
                </c:pt>
                <c:pt idx="112">
                  <c:v>20022354</c:v>
                </c:pt>
                <c:pt idx="113">
                  <c:v>20022354</c:v>
                </c:pt>
                <c:pt idx="114">
                  <c:v>20405054</c:v>
                </c:pt>
                <c:pt idx="115">
                  <c:v>20405054</c:v>
                </c:pt>
                <c:pt idx="116">
                  <c:v>20786260</c:v>
                </c:pt>
                <c:pt idx="117">
                  <c:v>20786260</c:v>
                </c:pt>
                <c:pt idx="118">
                  <c:v>21192180</c:v>
                </c:pt>
                <c:pt idx="119">
                  <c:v>21192180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3-4B0B-851F-13A9FEB5107F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문서1.xlsx]Summary(Buffer-same)'!$BN$51:$BN$170</c:f>
              <c:numCache>
                <c:formatCode>General</c:formatCode>
                <c:ptCount val="120"/>
                <c:pt idx="0">
                  <c:v>1999543</c:v>
                </c:pt>
                <c:pt idx="1">
                  <c:v>2327963</c:v>
                </c:pt>
                <c:pt idx="2">
                  <c:v>2701044</c:v>
                </c:pt>
                <c:pt idx="3">
                  <c:v>2701044</c:v>
                </c:pt>
                <c:pt idx="4">
                  <c:v>2976456</c:v>
                </c:pt>
                <c:pt idx="5">
                  <c:v>2976456</c:v>
                </c:pt>
                <c:pt idx="6">
                  <c:v>3320345</c:v>
                </c:pt>
                <c:pt idx="7">
                  <c:v>3320345</c:v>
                </c:pt>
                <c:pt idx="8">
                  <c:v>3673033</c:v>
                </c:pt>
                <c:pt idx="9">
                  <c:v>3673033</c:v>
                </c:pt>
                <c:pt idx="10">
                  <c:v>4008951</c:v>
                </c:pt>
                <c:pt idx="11">
                  <c:v>4008951</c:v>
                </c:pt>
                <c:pt idx="12">
                  <c:v>4410484</c:v>
                </c:pt>
                <c:pt idx="13">
                  <c:v>4410484</c:v>
                </c:pt>
                <c:pt idx="14">
                  <c:v>4777053</c:v>
                </c:pt>
                <c:pt idx="15">
                  <c:v>4777053</c:v>
                </c:pt>
                <c:pt idx="16">
                  <c:v>4777053</c:v>
                </c:pt>
                <c:pt idx="17">
                  <c:v>4777053</c:v>
                </c:pt>
                <c:pt idx="18">
                  <c:v>5145057</c:v>
                </c:pt>
                <c:pt idx="19">
                  <c:v>5516422</c:v>
                </c:pt>
                <c:pt idx="20">
                  <c:v>5857728</c:v>
                </c:pt>
                <c:pt idx="21">
                  <c:v>5857728</c:v>
                </c:pt>
                <c:pt idx="22">
                  <c:v>5857728</c:v>
                </c:pt>
                <c:pt idx="23">
                  <c:v>5857728</c:v>
                </c:pt>
                <c:pt idx="24">
                  <c:v>6218145</c:v>
                </c:pt>
                <c:pt idx="25">
                  <c:v>6581731</c:v>
                </c:pt>
                <c:pt idx="26">
                  <c:v>6943794</c:v>
                </c:pt>
                <c:pt idx="27">
                  <c:v>6943794</c:v>
                </c:pt>
                <c:pt idx="28">
                  <c:v>7304512</c:v>
                </c:pt>
                <c:pt idx="29">
                  <c:v>7304512</c:v>
                </c:pt>
                <c:pt idx="30">
                  <c:v>7660975</c:v>
                </c:pt>
                <c:pt idx="31">
                  <c:v>7660975</c:v>
                </c:pt>
                <c:pt idx="32">
                  <c:v>8025519</c:v>
                </c:pt>
                <c:pt idx="33">
                  <c:v>8025519</c:v>
                </c:pt>
                <c:pt idx="34">
                  <c:v>8377075</c:v>
                </c:pt>
                <c:pt idx="35">
                  <c:v>8377075</c:v>
                </c:pt>
                <c:pt idx="36">
                  <c:v>8377075</c:v>
                </c:pt>
                <c:pt idx="37">
                  <c:v>8377075</c:v>
                </c:pt>
                <c:pt idx="38">
                  <c:v>8730302</c:v>
                </c:pt>
                <c:pt idx="39">
                  <c:v>9104888</c:v>
                </c:pt>
                <c:pt idx="40">
                  <c:v>9467251</c:v>
                </c:pt>
                <c:pt idx="41">
                  <c:v>9467251</c:v>
                </c:pt>
                <c:pt idx="42">
                  <c:v>9846021</c:v>
                </c:pt>
                <c:pt idx="43">
                  <c:v>9846021</c:v>
                </c:pt>
                <c:pt idx="44">
                  <c:v>10141720</c:v>
                </c:pt>
                <c:pt idx="45">
                  <c:v>10141720</c:v>
                </c:pt>
                <c:pt idx="46">
                  <c:v>10141720</c:v>
                </c:pt>
                <c:pt idx="47">
                  <c:v>10141720</c:v>
                </c:pt>
                <c:pt idx="48">
                  <c:v>10502242</c:v>
                </c:pt>
                <c:pt idx="49">
                  <c:v>10841066</c:v>
                </c:pt>
                <c:pt idx="50">
                  <c:v>11216575</c:v>
                </c:pt>
                <c:pt idx="51">
                  <c:v>11216575</c:v>
                </c:pt>
                <c:pt idx="52">
                  <c:v>11534041</c:v>
                </c:pt>
                <c:pt idx="53">
                  <c:v>11534041</c:v>
                </c:pt>
                <c:pt idx="54">
                  <c:v>11867720</c:v>
                </c:pt>
                <c:pt idx="55">
                  <c:v>11867720</c:v>
                </c:pt>
                <c:pt idx="56">
                  <c:v>12211413</c:v>
                </c:pt>
                <c:pt idx="57">
                  <c:v>12211413</c:v>
                </c:pt>
                <c:pt idx="58">
                  <c:v>12211413</c:v>
                </c:pt>
                <c:pt idx="59">
                  <c:v>12211413</c:v>
                </c:pt>
                <c:pt idx="60">
                  <c:v>12540568</c:v>
                </c:pt>
                <c:pt idx="61">
                  <c:v>12888539</c:v>
                </c:pt>
                <c:pt idx="62">
                  <c:v>13222434</c:v>
                </c:pt>
                <c:pt idx="63">
                  <c:v>13222434</c:v>
                </c:pt>
                <c:pt idx="64">
                  <c:v>13597723</c:v>
                </c:pt>
                <c:pt idx="65">
                  <c:v>13597723</c:v>
                </c:pt>
                <c:pt idx="66">
                  <c:v>13966953</c:v>
                </c:pt>
                <c:pt idx="67">
                  <c:v>13966953</c:v>
                </c:pt>
                <c:pt idx="68">
                  <c:v>13966953</c:v>
                </c:pt>
                <c:pt idx="69">
                  <c:v>13966953</c:v>
                </c:pt>
                <c:pt idx="70">
                  <c:v>14304424</c:v>
                </c:pt>
                <c:pt idx="71">
                  <c:v>14661949</c:v>
                </c:pt>
                <c:pt idx="72">
                  <c:v>15050844</c:v>
                </c:pt>
                <c:pt idx="73">
                  <c:v>15050844</c:v>
                </c:pt>
                <c:pt idx="74">
                  <c:v>15447230</c:v>
                </c:pt>
                <c:pt idx="75">
                  <c:v>15447230</c:v>
                </c:pt>
                <c:pt idx="76">
                  <c:v>15447230</c:v>
                </c:pt>
                <c:pt idx="77">
                  <c:v>15447230</c:v>
                </c:pt>
                <c:pt idx="78">
                  <c:v>15822698</c:v>
                </c:pt>
                <c:pt idx="79">
                  <c:v>16131843</c:v>
                </c:pt>
                <c:pt idx="80">
                  <c:v>16131843</c:v>
                </c:pt>
                <c:pt idx="81">
                  <c:v>16131843</c:v>
                </c:pt>
                <c:pt idx="82">
                  <c:v>16501164</c:v>
                </c:pt>
                <c:pt idx="83">
                  <c:v>16900690</c:v>
                </c:pt>
                <c:pt idx="84">
                  <c:v>16900690</c:v>
                </c:pt>
                <c:pt idx="85">
                  <c:v>16900690</c:v>
                </c:pt>
                <c:pt idx="86">
                  <c:v>17289920</c:v>
                </c:pt>
                <c:pt idx="87">
                  <c:v>17289920</c:v>
                </c:pt>
                <c:pt idx="88">
                  <c:v>17628825</c:v>
                </c:pt>
                <c:pt idx="89">
                  <c:v>17628825</c:v>
                </c:pt>
                <c:pt idx="90">
                  <c:v>17904731</c:v>
                </c:pt>
                <c:pt idx="91">
                  <c:v>18272690</c:v>
                </c:pt>
                <c:pt idx="92">
                  <c:v>18272690</c:v>
                </c:pt>
                <c:pt idx="93">
                  <c:v>18272690</c:v>
                </c:pt>
                <c:pt idx="94">
                  <c:v>18604788</c:v>
                </c:pt>
                <c:pt idx="95">
                  <c:v>18959903</c:v>
                </c:pt>
                <c:pt idx="96">
                  <c:v>19328089</c:v>
                </c:pt>
                <c:pt idx="97">
                  <c:v>19328089</c:v>
                </c:pt>
                <c:pt idx="98">
                  <c:v>19708062</c:v>
                </c:pt>
                <c:pt idx="99">
                  <c:v>19708062</c:v>
                </c:pt>
                <c:pt idx="100">
                  <c:v>20022354</c:v>
                </c:pt>
                <c:pt idx="101">
                  <c:v>20022354</c:v>
                </c:pt>
                <c:pt idx="102">
                  <c:v>20405054</c:v>
                </c:pt>
                <c:pt idx="103">
                  <c:v>20405054</c:v>
                </c:pt>
                <c:pt idx="104">
                  <c:v>20786260</c:v>
                </c:pt>
                <c:pt idx="105">
                  <c:v>20786260</c:v>
                </c:pt>
                <c:pt idx="106">
                  <c:v>21192180</c:v>
                </c:pt>
                <c:pt idx="107">
                  <c:v>21192180</c:v>
                </c:pt>
                <c:pt idx="108">
                  <c:v>21543117</c:v>
                </c:pt>
                <c:pt idx="109">
                  <c:v>21543117</c:v>
                </c:pt>
                <c:pt idx="110">
                  <c:v>21907764</c:v>
                </c:pt>
                <c:pt idx="111">
                  <c:v>21907764</c:v>
                </c:pt>
                <c:pt idx="112">
                  <c:v>22255169</c:v>
                </c:pt>
                <c:pt idx="113">
                  <c:v>22255169</c:v>
                </c:pt>
                <c:pt idx="114">
                  <c:v>22608091</c:v>
                </c:pt>
                <c:pt idx="115">
                  <c:v>22608091</c:v>
                </c:pt>
                <c:pt idx="116">
                  <c:v>22965812</c:v>
                </c:pt>
                <c:pt idx="117">
                  <c:v>22965812</c:v>
                </c:pt>
                <c:pt idx="118">
                  <c:v>23364764</c:v>
                </c:pt>
                <c:pt idx="119">
                  <c:v>23364764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43-4B0B-851F-13A9FEB51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8544"/>
        <c:axId val="387185984"/>
      </c:lineChart>
      <c:catAx>
        <c:axId val="3364285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</c:spPr>
        <c:crossAx val="387185984"/>
        <c:crosses val="autoZero"/>
        <c:auto val="1"/>
        <c:lblAlgn val="ctr"/>
        <c:lblOffset val="100"/>
        <c:tickLblSkip val="10"/>
        <c:noMultiLvlLbl val="0"/>
      </c:catAx>
      <c:valAx>
        <c:axId val="387185984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854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문서1.xlsx]Summary(Buffer-different)'!$A$51:$A$170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558304</c:v>
                </c:pt>
                <c:pt idx="5">
                  <c:v>558304</c:v>
                </c:pt>
                <c:pt idx="6">
                  <c:v>1234167</c:v>
                </c:pt>
                <c:pt idx="7">
                  <c:v>1234167</c:v>
                </c:pt>
                <c:pt idx="8">
                  <c:v>1286211</c:v>
                </c:pt>
                <c:pt idx="9">
                  <c:v>1286211</c:v>
                </c:pt>
                <c:pt idx="10">
                  <c:v>1995218</c:v>
                </c:pt>
                <c:pt idx="11">
                  <c:v>1995218</c:v>
                </c:pt>
                <c:pt idx="12">
                  <c:v>2035678</c:v>
                </c:pt>
                <c:pt idx="13">
                  <c:v>2035678</c:v>
                </c:pt>
                <c:pt idx="14">
                  <c:v>2083252</c:v>
                </c:pt>
                <c:pt idx="15">
                  <c:v>2083252</c:v>
                </c:pt>
                <c:pt idx="16">
                  <c:v>2606185</c:v>
                </c:pt>
                <c:pt idx="17">
                  <c:v>2606185</c:v>
                </c:pt>
                <c:pt idx="18">
                  <c:v>2645821</c:v>
                </c:pt>
                <c:pt idx="19">
                  <c:v>2645821</c:v>
                </c:pt>
                <c:pt idx="20">
                  <c:v>2645821</c:v>
                </c:pt>
                <c:pt idx="21">
                  <c:v>2645821</c:v>
                </c:pt>
                <c:pt idx="22">
                  <c:v>2645821</c:v>
                </c:pt>
                <c:pt idx="23">
                  <c:v>2645821</c:v>
                </c:pt>
                <c:pt idx="24">
                  <c:v>2645821</c:v>
                </c:pt>
                <c:pt idx="25">
                  <c:v>2645821</c:v>
                </c:pt>
                <c:pt idx="26">
                  <c:v>3220201</c:v>
                </c:pt>
                <c:pt idx="27">
                  <c:v>3220201</c:v>
                </c:pt>
                <c:pt idx="28">
                  <c:v>3258657</c:v>
                </c:pt>
                <c:pt idx="29">
                  <c:v>3258657</c:v>
                </c:pt>
                <c:pt idx="30">
                  <c:v>3296392</c:v>
                </c:pt>
                <c:pt idx="31">
                  <c:v>3296392</c:v>
                </c:pt>
                <c:pt idx="32">
                  <c:v>3338503</c:v>
                </c:pt>
                <c:pt idx="33">
                  <c:v>3338503</c:v>
                </c:pt>
                <c:pt idx="34">
                  <c:v>3383557</c:v>
                </c:pt>
                <c:pt idx="35">
                  <c:v>3383557</c:v>
                </c:pt>
                <c:pt idx="36">
                  <c:v>3933569</c:v>
                </c:pt>
                <c:pt idx="37">
                  <c:v>3933569</c:v>
                </c:pt>
                <c:pt idx="38">
                  <c:v>4443816</c:v>
                </c:pt>
                <c:pt idx="39">
                  <c:v>4443816</c:v>
                </c:pt>
                <c:pt idx="40">
                  <c:v>4485099</c:v>
                </c:pt>
                <c:pt idx="41">
                  <c:v>4485099</c:v>
                </c:pt>
                <c:pt idx="42">
                  <c:v>4529156</c:v>
                </c:pt>
                <c:pt idx="43">
                  <c:v>4529156</c:v>
                </c:pt>
                <c:pt idx="44">
                  <c:v>4574438</c:v>
                </c:pt>
                <c:pt idx="45">
                  <c:v>4574438</c:v>
                </c:pt>
                <c:pt idx="46">
                  <c:v>4574438</c:v>
                </c:pt>
                <c:pt idx="47">
                  <c:v>4574438</c:v>
                </c:pt>
                <c:pt idx="48">
                  <c:v>4574438</c:v>
                </c:pt>
                <c:pt idx="49">
                  <c:v>4574438</c:v>
                </c:pt>
                <c:pt idx="50">
                  <c:v>4574438</c:v>
                </c:pt>
                <c:pt idx="51">
                  <c:v>5060750</c:v>
                </c:pt>
                <c:pt idx="52">
                  <c:v>5060750</c:v>
                </c:pt>
                <c:pt idx="53">
                  <c:v>5107208</c:v>
                </c:pt>
                <c:pt idx="54">
                  <c:v>5107208</c:v>
                </c:pt>
                <c:pt idx="55">
                  <c:v>5147652</c:v>
                </c:pt>
                <c:pt idx="56">
                  <c:v>5147652</c:v>
                </c:pt>
                <c:pt idx="57">
                  <c:v>5189635</c:v>
                </c:pt>
                <c:pt idx="58">
                  <c:v>5189635</c:v>
                </c:pt>
                <c:pt idx="59">
                  <c:v>5230231</c:v>
                </c:pt>
                <c:pt idx="60">
                  <c:v>5230231</c:v>
                </c:pt>
                <c:pt idx="61">
                  <c:v>5686191</c:v>
                </c:pt>
                <c:pt idx="62">
                  <c:v>5686191</c:v>
                </c:pt>
                <c:pt idx="63">
                  <c:v>5686191</c:v>
                </c:pt>
                <c:pt idx="64">
                  <c:v>5686191</c:v>
                </c:pt>
                <c:pt idx="65">
                  <c:v>5686191</c:v>
                </c:pt>
                <c:pt idx="66">
                  <c:v>5686191</c:v>
                </c:pt>
                <c:pt idx="67">
                  <c:v>5686191</c:v>
                </c:pt>
                <c:pt idx="68">
                  <c:v>5686191</c:v>
                </c:pt>
                <c:pt idx="69">
                  <c:v>5686191</c:v>
                </c:pt>
                <c:pt idx="70">
                  <c:v>6139016</c:v>
                </c:pt>
                <c:pt idx="71">
                  <c:v>6139016</c:v>
                </c:pt>
                <c:pt idx="72">
                  <c:v>6189458</c:v>
                </c:pt>
                <c:pt idx="73">
                  <c:v>6189458</c:v>
                </c:pt>
                <c:pt idx="74">
                  <c:v>6223258</c:v>
                </c:pt>
                <c:pt idx="75">
                  <c:v>6223258</c:v>
                </c:pt>
                <c:pt idx="76">
                  <c:v>6267853</c:v>
                </c:pt>
                <c:pt idx="77">
                  <c:v>6267853</c:v>
                </c:pt>
                <c:pt idx="78">
                  <c:v>6314195</c:v>
                </c:pt>
                <c:pt idx="79">
                  <c:v>6314195</c:v>
                </c:pt>
                <c:pt idx="80">
                  <c:v>6738940</c:v>
                </c:pt>
                <c:pt idx="81">
                  <c:v>6738940</c:v>
                </c:pt>
                <c:pt idx="82">
                  <c:v>6738940</c:v>
                </c:pt>
                <c:pt idx="83">
                  <c:v>7097946</c:v>
                </c:pt>
                <c:pt idx="84">
                  <c:v>7097946</c:v>
                </c:pt>
                <c:pt idx="85">
                  <c:v>7147702</c:v>
                </c:pt>
                <c:pt idx="86">
                  <c:v>7147702</c:v>
                </c:pt>
                <c:pt idx="87">
                  <c:v>7190000</c:v>
                </c:pt>
                <c:pt idx="88">
                  <c:v>7190000</c:v>
                </c:pt>
                <c:pt idx="89">
                  <c:v>7217683</c:v>
                </c:pt>
                <c:pt idx="90">
                  <c:v>7217683</c:v>
                </c:pt>
                <c:pt idx="91">
                  <c:v>7565654</c:v>
                </c:pt>
                <c:pt idx="92">
                  <c:v>7565654</c:v>
                </c:pt>
                <c:pt idx="93">
                  <c:v>7899549</c:v>
                </c:pt>
                <c:pt idx="94">
                  <c:v>7899549</c:v>
                </c:pt>
                <c:pt idx="95">
                  <c:v>7928525</c:v>
                </c:pt>
                <c:pt idx="96">
                  <c:v>7928525</c:v>
                </c:pt>
                <c:pt idx="97">
                  <c:v>7970549</c:v>
                </c:pt>
                <c:pt idx="98">
                  <c:v>7970549</c:v>
                </c:pt>
                <c:pt idx="99">
                  <c:v>8008427</c:v>
                </c:pt>
                <c:pt idx="100">
                  <c:v>8008427</c:v>
                </c:pt>
                <c:pt idx="101">
                  <c:v>8319568</c:v>
                </c:pt>
                <c:pt idx="102">
                  <c:v>8319568</c:v>
                </c:pt>
                <c:pt idx="103">
                  <c:v>8661412</c:v>
                </c:pt>
                <c:pt idx="104">
                  <c:v>8661412</c:v>
                </c:pt>
                <c:pt idx="105">
                  <c:v>9007325</c:v>
                </c:pt>
                <c:pt idx="106">
                  <c:v>9007325</c:v>
                </c:pt>
                <c:pt idx="107">
                  <c:v>9055098</c:v>
                </c:pt>
                <c:pt idx="108">
                  <c:v>9055098</c:v>
                </c:pt>
                <c:pt idx="109">
                  <c:v>9091246</c:v>
                </c:pt>
                <c:pt idx="110">
                  <c:v>9091246</c:v>
                </c:pt>
                <c:pt idx="111">
                  <c:v>9363611</c:v>
                </c:pt>
                <c:pt idx="112">
                  <c:v>9363611</c:v>
                </c:pt>
                <c:pt idx="113">
                  <c:v>9663820</c:v>
                </c:pt>
                <c:pt idx="114">
                  <c:v>9663820</c:v>
                </c:pt>
                <c:pt idx="115">
                  <c:v>9951808</c:v>
                </c:pt>
                <c:pt idx="116">
                  <c:v>9951808</c:v>
                </c:pt>
                <c:pt idx="117">
                  <c:v>10245416</c:v>
                </c:pt>
                <c:pt idx="118">
                  <c:v>10245416</c:v>
                </c:pt>
                <c:pt idx="119">
                  <c:v>10286522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C1-44EE-B484-4C867CF43B55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문서1.xlsx]Summary(Buffer-different)'!$B$51:$B$170</c:f>
              <c:numCache>
                <c:formatCode>General</c:formatCode>
                <c:ptCount val="120"/>
                <c:pt idx="0">
                  <c:v>2083252</c:v>
                </c:pt>
                <c:pt idx="1">
                  <c:v>2083252</c:v>
                </c:pt>
                <c:pt idx="2">
                  <c:v>2083252</c:v>
                </c:pt>
                <c:pt idx="3">
                  <c:v>2083252</c:v>
                </c:pt>
                <c:pt idx="4">
                  <c:v>2083252</c:v>
                </c:pt>
                <c:pt idx="5">
                  <c:v>2083252</c:v>
                </c:pt>
                <c:pt idx="6">
                  <c:v>2083252</c:v>
                </c:pt>
                <c:pt idx="7">
                  <c:v>2083252</c:v>
                </c:pt>
                <c:pt idx="8">
                  <c:v>2645821</c:v>
                </c:pt>
                <c:pt idx="9">
                  <c:v>2645821</c:v>
                </c:pt>
                <c:pt idx="10">
                  <c:v>2645821</c:v>
                </c:pt>
                <c:pt idx="11">
                  <c:v>2645821</c:v>
                </c:pt>
                <c:pt idx="12">
                  <c:v>2645821</c:v>
                </c:pt>
                <c:pt idx="13">
                  <c:v>2645821</c:v>
                </c:pt>
                <c:pt idx="14">
                  <c:v>2645821</c:v>
                </c:pt>
                <c:pt idx="15">
                  <c:v>2645821</c:v>
                </c:pt>
                <c:pt idx="16">
                  <c:v>2645821</c:v>
                </c:pt>
                <c:pt idx="17">
                  <c:v>2645821</c:v>
                </c:pt>
                <c:pt idx="18">
                  <c:v>2645821</c:v>
                </c:pt>
                <c:pt idx="19">
                  <c:v>2645821</c:v>
                </c:pt>
                <c:pt idx="20">
                  <c:v>2645821</c:v>
                </c:pt>
                <c:pt idx="21">
                  <c:v>2645821</c:v>
                </c:pt>
                <c:pt idx="22">
                  <c:v>2645821</c:v>
                </c:pt>
                <c:pt idx="23">
                  <c:v>2645821</c:v>
                </c:pt>
                <c:pt idx="24">
                  <c:v>2645821</c:v>
                </c:pt>
                <c:pt idx="25">
                  <c:v>2645821</c:v>
                </c:pt>
                <c:pt idx="26">
                  <c:v>3220201</c:v>
                </c:pt>
                <c:pt idx="27">
                  <c:v>3296392</c:v>
                </c:pt>
                <c:pt idx="28">
                  <c:v>3383557</c:v>
                </c:pt>
                <c:pt idx="29">
                  <c:v>3383557</c:v>
                </c:pt>
                <c:pt idx="30">
                  <c:v>3383557</c:v>
                </c:pt>
                <c:pt idx="31">
                  <c:v>3383557</c:v>
                </c:pt>
                <c:pt idx="32">
                  <c:v>3383557</c:v>
                </c:pt>
                <c:pt idx="33">
                  <c:v>3933569</c:v>
                </c:pt>
                <c:pt idx="34">
                  <c:v>3933569</c:v>
                </c:pt>
                <c:pt idx="35">
                  <c:v>3933569</c:v>
                </c:pt>
                <c:pt idx="36">
                  <c:v>3933569</c:v>
                </c:pt>
                <c:pt idx="37">
                  <c:v>3933569</c:v>
                </c:pt>
                <c:pt idx="38">
                  <c:v>4485099</c:v>
                </c:pt>
                <c:pt idx="39">
                  <c:v>4574438</c:v>
                </c:pt>
                <c:pt idx="40">
                  <c:v>4574438</c:v>
                </c:pt>
                <c:pt idx="41">
                  <c:v>4574438</c:v>
                </c:pt>
                <c:pt idx="42">
                  <c:v>4574438</c:v>
                </c:pt>
                <c:pt idx="43">
                  <c:v>4574438</c:v>
                </c:pt>
                <c:pt idx="44">
                  <c:v>4574438</c:v>
                </c:pt>
                <c:pt idx="45">
                  <c:v>4574438</c:v>
                </c:pt>
                <c:pt idx="46">
                  <c:v>4574438</c:v>
                </c:pt>
                <c:pt idx="47">
                  <c:v>4574438</c:v>
                </c:pt>
                <c:pt idx="48">
                  <c:v>4574438</c:v>
                </c:pt>
                <c:pt idx="49">
                  <c:v>4574438</c:v>
                </c:pt>
                <c:pt idx="50">
                  <c:v>4574438</c:v>
                </c:pt>
                <c:pt idx="51">
                  <c:v>5060750</c:v>
                </c:pt>
                <c:pt idx="52">
                  <c:v>5107208</c:v>
                </c:pt>
                <c:pt idx="53">
                  <c:v>5189635</c:v>
                </c:pt>
                <c:pt idx="54">
                  <c:v>5230231</c:v>
                </c:pt>
                <c:pt idx="55">
                  <c:v>5230231</c:v>
                </c:pt>
                <c:pt idx="56">
                  <c:v>5230231</c:v>
                </c:pt>
                <c:pt idx="57">
                  <c:v>5230231</c:v>
                </c:pt>
                <c:pt idx="58">
                  <c:v>5686191</c:v>
                </c:pt>
                <c:pt idx="59">
                  <c:v>5686191</c:v>
                </c:pt>
                <c:pt idx="60">
                  <c:v>5686191</c:v>
                </c:pt>
                <c:pt idx="61">
                  <c:v>5686191</c:v>
                </c:pt>
                <c:pt idx="62">
                  <c:v>5686191</c:v>
                </c:pt>
                <c:pt idx="63">
                  <c:v>5686191</c:v>
                </c:pt>
                <c:pt idx="64">
                  <c:v>5686191</c:v>
                </c:pt>
                <c:pt idx="65">
                  <c:v>5686191</c:v>
                </c:pt>
                <c:pt idx="66">
                  <c:v>5686191</c:v>
                </c:pt>
                <c:pt idx="67">
                  <c:v>5686191</c:v>
                </c:pt>
                <c:pt idx="68">
                  <c:v>5686191</c:v>
                </c:pt>
                <c:pt idx="69">
                  <c:v>5686191</c:v>
                </c:pt>
                <c:pt idx="70">
                  <c:v>6139016</c:v>
                </c:pt>
                <c:pt idx="71">
                  <c:v>6223258</c:v>
                </c:pt>
                <c:pt idx="72">
                  <c:v>6314195</c:v>
                </c:pt>
                <c:pt idx="73">
                  <c:v>6314195</c:v>
                </c:pt>
                <c:pt idx="74">
                  <c:v>6314195</c:v>
                </c:pt>
                <c:pt idx="75">
                  <c:v>6314195</c:v>
                </c:pt>
                <c:pt idx="76">
                  <c:v>6738940</c:v>
                </c:pt>
                <c:pt idx="77">
                  <c:v>6738940</c:v>
                </c:pt>
                <c:pt idx="78">
                  <c:v>6738940</c:v>
                </c:pt>
                <c:pt idx="79">
                  <c:v>6738940</c:v>
                </c:pt>
                <c:pt idx="80">
                  <c:v>6738940</c:v>
                </c:pt>
                <c:pt idx="81">
                  <c:v>6738940</c:v>
                </c:pt>
                <c:pt idx="82">
                  <c:v>6738940</c:v>
                </c:pt>
                <c:pt idx="83">
                  <c:v>7147702</c:v>
                </c:pt>
                <c:pt idx="84">
                  <c:v>7217683</c:v>
                </c:pt>
                <c:pt idx="85">
                  <c:v>7217683</c:v>
                </c:pt>
                <c:pt idx="86">
                  <c:v>7217683</c:v>
                </c:pt>
                <c:pt idx="87">
                  <c:v>7565654</c:v>
                </c:pt>
                <c:pt idx="88">
                  <c:v>7565654</c:v>
                </c:pt>
                <c:pt idx="89">
                  <c:v>7565654</c:v>
                </c:pt>
                <c:pt idx="90">
                  <c:v>7565654</c:v>
                </c:pt>
                <c:pt idx="91">
                  <c:v>7565654</c:v>
                </c:pt>
                <c:pt idx="92">
                  <c:v>7899549</c:v>
                </c:pt>
                <c:pt idx="93">
                  <c:v>8008427</c:v>
                </c:pt>
                <c:pt idx="94">
                  <c:v>8008427</c:v>
                </c:pt>
                <c:pt idx="95">
                  <c:v>8008427</c:v>
                </c:pt>
                <c:pt idx="96">
                  <c:v>8319568</c:v>
                </c:pt>
                <c:pt idx="97">
                  <c:v>8319568</c:v>
                </c:pt>
                <c:pt idx="98">
                  <c:v>8319568</c:v>
                </c:pt>
                <c:pt idx="99">
                  <c:v>8661412</c:v>
                </c:pt>
                <c:pt idx="100">
                  <c:v>8661412</c:v>
                </c:pt>
                <c:pt idx="101">
                  <c:v>8661412</c:v>
                </c:pt>
                <c:pt idx="102">
                  <c:v>9007325</c:v>
                </c:pt>
                <c:pt idx="103">
                  <c:v>9091246</c:v>
                </c:pt>
                <c:pt idx="104">
                  <c:v>9091246</c:v>
                </c:pt>
                <c:pt idx="105">
                  <c:v>9363611</c:v>
                </c:pt>
                <c:pt idx="106">
                  <c:v>9363611</c:v>
                </c:pt>
                <c:pt idx="107">
                  <c:v>9363611</c:v>
                </c:pt>
                <c:pt idx="108">
                  <c:v>9663820</c:v>
                </c:pt>
                <c:pt idx="109">
                  <c:v>9663820</c:v>
                </c:pt>
                <c:pt idx="110">
                  <c:v>9951808</c:v>
                </c:pt>
                <c:pt idx="111">
                  <c:v>9951808</c:v>
                </c:pt>
                <c:pt idx="112">
                  <c:v>10286522</c:v>
                </c:pt>
                <c:pt idx="113">
                  <c:v>10286522</c:v>
                </c:pt>
                <c:pt idx="114">
                  <c:v>10504630</c:v>
                </c:pt>
                <c:pt idx="115">
                  <c:v>10717246</c:v>
                </c:pt>
                <c:pt idx="116">
                  <c:v>10717246</c:v>
                </c:pt>
                <c:pt idx="117">
                  <c:v>10938584</c:v>
                </c:pt>
                <c:pt idx="118">
                  <c:v>10938584</c:v>
                </c:pt>
                <c:pt idx="119">
                  <c:v>11160076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C1-44EE-B484-4C867CF43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68992"/>
        <c:axId val="349766784"/>
      </c:lineChart>
      <c:catAx>
        <c:axId val="33486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66784"/>
        <c:crosses val="autoZero"/>
        <c:auto val="1"/>
        <c:lblAlgn val="ctr"/>
        <c:lblOffset val="100"/>
        <c:tickLblSkip val="10"/>
        <c:noMultiLvlLbl val="0"/>
      </c:catAx>
      <c:valAx>
        <c:axId val="349766784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6899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문서1.xlsx]Summary(Buffer-different)'!$C$51:$C$170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558304</c:v>
                </c:pt>
                <c:pt idx="5">
                  <c:v>558304</c:v>
                </c:pt>
                <c:pt idx="6">
                  <c:v>602396</c:v>
                </c:pt>
                <c:pt idx="7">
                  <c:v>602396</c:v>
                </c:pt>
                <c:pt idx="8">
                  <c:v>654440</c:v>
                </c:pt>
                <c:pt idx="9">
                  <c:v>654440</c:v>
                </c:pt>
                <c:pt idx="10">
                  <c:v>1363447</c:v>
                </c:pt>
                <c:pt idx="11">
                  <c:v>1363447</c:v>
                </c:pt>
                <c:pt idx="12">
                  <c:v>1971678</c:v>
                </c:pt>
                <c:pt idx="13">
                  <c:v>1971678</c:v>
                </c:pt>
                <c:pt idx="14">
                  <c:v>1971678</c:v>
                </c:pt>
                <c:pt idx="15">
                  <c:v>1971678</c:v>
                </c:pt>
                <c:pt idx="16">
                  <c:v>1971678</c:v>
                </c:pt>
                <c:pt idx="17">
                  <c:v>1971678</c:v>
                </c:pt>
                <c:pt idx="18">
                  <c:v>1971678</c:v>
                </c:pt>
                <c:pt idx="19">
                  <c:v>1971678</c:v>
                </c:pt>
                <c:pt idx="20">
                  <c:v>1971678</c:v>
                </c:pt>
                <c:pt idx="21">
                  <c:v>2638957</c:v>
                </c:pt>
                <c:pt idx="22">
                  <c:v>2638957</c:v>
                </c:pt>
                <c:pt idx="23">
                  <c:v>2674519</c:v>
                </c:pt>
                <c:pt idx="24">
                  <c:v>2674519</c:v>
                </c:pt>
                <c:pt idx="25">
                  <c:v>2714155</c:v>
                </c:pt>
                <c:pt idx="26">
                  <c:v>2714155</c:v>
                </c:pt>
                <c:pt idx="27">
                  <c:v>2756084</c:v>
                </c:pt>
                <c:pt idx="28">
                  <c:v>2756084</c:v>
                </c:pt>
                <c:pt idx="29">
                  <c:v>2794540</c:v>
                </c:pt>
                <c:pt idx="30">
                  <c:v>2794540</c:v>
                </c:pt>
                <c:pt idx="31">
                  <c:v>3367885</c:v>
                </c:pt>
                <c:pt idx="32">
                  <c:v>3367885</c:v>
                </c:pt>
                <c:pt idx="33">
                  <c:v>3952425</c:v>
                </c:pt>
                <c:pt idx="34">
                  <c:v>3952425</c:v>
                </c:pt>
                <c:pt idx="35">
                  <c:v>3997479</c:v>
                </c:pt>
                <c:pt idx="36">
                  <c:v>3997479</c:v>
                </c:pt>
                <c:pt idx="37">
                  <c:v>4037312</c:v>
                </c:pt>
                <c:pt idx="38">
                  <c:v>4037312</c:v>
                </c:pt>
                <c:pt idx="39">
                  <c:v>4079792</c:v>
                </c:pt>
                <c:pt idx="40">
                  <c:v>4079792</c:v>
                </c:pt>
                <c:pt idx="41">
                  <c:v>4603743</c:v>
                </c:pt>
                <c:pt idx="42">
                  <c:v>4603743</c:v>
                </c:pt>
                <c:pt idx="43">
                  <c:v>4603743</c:v>
                </c:pt>
                <c:pt idx="44">
                  <c:v>4603743</c:v>
                </c:pt>
                <c:pt idx="45">
                  <c:v>4603743</c:v>
                </c:pt>
                <c:pt idx="46">
                  <c:v>5141665</c:v>
                </c:pt>
                <c:pt idx="47">
                  <c:v>5141665</c:v>
                </c:pt>
                <c:pt idx="48">
                  <c:v>5186947</c:v>
                </c:pt>
                <c:pt idx="49">
                  <c:v>5186947</c:v>
                </c:pt>
                <c:pt idx="50">
                  <c:v>5234244</c:v>
                </c:pt>
                <c:pt idx="51">
                  <c:v>5234244</c:v>
                </c:pt>
                <c:pt idx="52">
                  <c:v>5280702</c:v>
                </c:pt>
                <c:pt idx="53">
                  <c:v>5280702</c:v>
                </c:pt>
                <c:pt idx="54">
                  <c:v>5321146</c:v>
                </c:pt>
                <c:pt idx="55">
                  <c:v>5321146</c:v>
                </c:pt>
                <c:pt idx="56">
                  <c:v>5796190</c:v>
                </c:pt>
                <c:pt idx="57">
                  <c:v>5796190</c:v>
                </c:pt>
                <c:pt idx="58">
                  <c:v>5796190</c:v>
                </c:pt>
                <c:pt idx="59">
                  <c:v>5796190</c:v>
                </c:pt>
                <c:pt idx="60">
                  <c:v>5796190</c:v>
                </c:pt>
                <c:pt idx="61">
                  <c:v>6279785</c:v>
                </c:pt>
                <c:pt idx="62">
                  <c:v>6279785</c:v>
                </c:pt>
                <c:pt idx="63">
                  <c:v>6316227</c:v>
                </c:pt>
                <c:pt idx="64">
                  <c:v>6316227</c:v>
                </c:pt>
                <c:pt idx="65">
                  <c:v>6359459</c:v>
                </c:pt>
                <c:pt idx="66">
                  <c:v>6359459</c:v>
                </c:pt>
                <c:pt idx="67">
                  <c:v>6409901</c:v>
                </c:pt>
                <c:pt idx="68">
                  <c:v>6409901</c:v>
                </c:pt>
                <c:pt idx="69">
                  <c:v>6443701</c:v>
                </c:pt>
                <c:pt idx="70">
                  <c:v>6443701</c:v>
                </c:pt>
                <c:pt idx="71">
                  <c:v>6443701</c:v>
                </c:pt>
                <c:pt idx="72">
                  <c:v>6443701</c:v>
                </c:pt>
                <c:pt idx="73">
                  <c:v>6897059</c:v>
                </c:pt>
                <c:pt idx="74">
                  <c:v>6897059</c:v>
                </c:pt>
                <c:pt idx="75">
                  <c:v>6943401</c:v>
                </c:pt>
                <c:pt idx="76">
                  <c:v>6943401</c:v>
                </c:pt>
                <c:pt idx="77">
                  <c:v>6984844</c:v>
                </c:pt>
                <c:pt idx="78">
                  <c:v>6984844</c:v>
                </c:pt>
                <c:pt idx="79">
                  <c:v>7030741</c:v>
                </c:pt>
                <c:pt idx="80">
                  <c:v>7030741</c:v>
                </c:pt>
                <c:pt idx="81">
                  <c:v>7080497</c:v>
                </c:pt>
                <c:pt idx="82">
                  <c:v>7080497</c:v>
                </c:pt>
                <c:pt idx="83">
                  <c:v>7464511</c:v>
                </c:pt>
                <c:pt idx="84">
                  <c:v>7464511</c:v>
                </c:pt>
                <c:pt idx="85">
                  <c:v>7464511</c:v>
                </c:pt>
                <c:pt idx="86">
                  <c:v>7464511</c:v>
                </c:pt>
                <c:pt idx="87">
                  <c:v>7464511</c:v>
                </c:pt>
                <c:pt idx="88">
                  <c:v>7839897</c:v>
                </c:pt>
                <c:pt idx="89">
                  <c:v>7839897</c:v>
                </c:pt>
                <c:pt idx="90">
                  <c:v>7880895</c:v>
                </c:pt>
                <c:pt idx="91">
                  <c:v>7880895</c:v>
                </c:pt>
                <c:pt idx="92">
                  <c:v>7931403</c:v>
                </c:pt>
                <c:pt idx="93">
                  <c:v>7931403</c:v>
                </c:pt>
                <c:pt idx="94">
                  <c:v>7960379</c:v>
                </c:pt>
                <c:pt idx="95">
                  <c:v>7960379</c:v>
                </c:pt>
                <c:pt idx="96">
                  <c:v>8002403</c:v>
                </c:pt>
                <c:pt idx="97">
                  <c:v>8002403</c:v>
                </c:pt>
                <c:pt idx="98">
                  <c:v>8339874</c:v>
                </c:pt>
                <c:pt idx="99">
                  <c:v>8339874</c:v>
                </c:pt>
                <c:pt idx="100">
                  <c:v>8339874</c:v>
                </c:pt>
                <c:pt idx="101">
                  <c:v>8339874</c:v>
                </c:pt>
                <c:pt idx="102">
                  <c:v>8697399</c:v>
                </c:pt>
                <c:pt idx="103">
                  <c:v>8697399</c:v>
                </c:pt>
                <c:pt idx="104">
                  <c:v>8744116</c:v>
                </c:pt>
                <c:pt idx="105">
                  <c:v>8744116</c:v>
                </c:pt>
                <c:pt idx="106">
                  <c:v>8787817</c:v>
                </c:pt>
                <c:pt idx="107">
                  <c:v>8787817</c:v>
                </c:pt>
                <c:pt idx="108">
                  <c:v>8835590</c:v>
                </c:pt>
                <c:pt idx="109">
                  <c:v>8835590</c:v>
                </c:pt>
                <c:pt idx="110">
                  <c:v>8871738</c:v>
                </c:pt>
                <c:pt idx="111">
                  <c:v>8871738</c:v>
                </c:pt>
                <c:pt idx="112">
                  <c:v>9195868</c:v>
                </c:pt>
                <c:pt idx="113">
                  <c:v>9195868</c:v>
                </c:pt>
                <c:pt idx="114">
                  <c:v>9545167</c:v>
                </c:pt>
                <c:pt idx="115">
                  <c:v>9545167</c:v>
                </c:pt>
                <c:pt idx="116">
                  <c:v>9885624</c:v>
                </c:pt>
                <c:pt idx="117">
                  <c:v>9885624</c:v>
                </c:pt>
                <c:pt idx="118">
                  <c:v>9932648</c:v>
                </c:pt>
                <c:pt idx="119">
                  <c:v>9932648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2-4CAF-98AE-1A90521F89A7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문서1.xlsx]Summary(Buffer-different)'!$D$51:$D$170</c:f>
              <c:numCache>
                <c:formatCode>General</c:formatCode>
                <c:ptCount val="120"/>
                <c:pt idx="0">
                  <c:v>1363447</c:v>
                </c:pt>
                <c:pt idx="1">
                  <c:v>1363447</c:v>
                </c:pt>
                <c:pt idx="2">
                  <c:v>1363447</c:v>
                </c:pt>
                <c:pt idx="3">
                  <c:v>1971678</c:v>
                </c:pt>
                <c:pt idx="4">
                  <c:v>1971678</c:v>
                </c:pt>
                <c:pt idx="5">
                  <c:v>1971678</c:v>
                </c:pt>
                <c:pt idx="6">
                  <c:v>1971678</c:v>
                </c:pt>
                <c:pt idx="7">
                  <c:v>1971678</c:v>
                </c:pt>
                <c:pt idx="8">
                  <c:v>1971678</c:v>
                </c:pt>
                <c:pt idx="9">
                  <c:v>1971678</c:v>
                </c:pt>
                <c:pt idx="10">
                  <c:v>1971678</c:v>
                </c:pt>
                <c:pt idx="11">
                  <c:v>1971678</c:v>
                </c:pt>
                <c:pt idx="12">
                  <c:v>1971678</c:v>
                </c:pt>
                <c:pt idx="13">
                  <c:v>1971678</c:v>
                </c:pt>
                <c:pt idx="14">
                  <c:v>1971678</c:v>
                </c:pt>
                <c:pt idx="15">
                  <c:v>1971678</c:v>
                </c:pt>
                <c:pt idx="16">
                  <c:v>1971678</c:v>
                </c:pt>
                <c:pt idx="17">
                  <c:v>1971678</c:v>
                </c:pt>
                <c:pt idx="18">
                  <c:v>1971678</c:v>
                </c:pt>
                <c:pt idx="19">
                  <c:v>1971678</c:v>
                </c:pt>
                <c:pt idx="20">
                  <c:v>1971678</c:v>
                </c:pt>
                <c:pt idx="21">
                  <c:v>2714155</c:v>
                </c:pt>
                <c:pt idx="22">
                  <c:v>2794540</c:v>
                </c:pt>
                <c:pt idx="23">
                  <c:v>2794540</c:v>
                </c:pt>
                <c:pt idx="24">
                  <c:v>2794540</c:v>
                </c:pt>
                <c:pt idx="25">
                  <c:v>2794540</c:v>
                </c:pt>
                <c:pt idx="26">
                  <c:v>2794540</c:v>
                </c:pt>
                <c:pt idx="27">
                  <c:v>3367885</c:v>
                </c:pt>
                <c:pt idx="28">
                  <c:v>3367885</c:v>
                </c:pt>
                <c:pt idx="29">
                  <c:v>3367885</c:v>
                </c:pt>
                <c:pt idx="30">
                  <c:v>3367885</c:v>
                </c:pt>
                <c:pt idx="31">
                  <c:v>3367885</c:v>
                </c:pt>
                <c:pt idx="32">
                  <c:v>3952425</c:v>
                </c:pt>
                <c:pt idx="33">
                  <c:v>4037312</c:v>
                </c:pt>
                <c:pt idx="34">
                  <c:v>4079792</c:v>
                </c:pt>
                <c:pt idx="35">
                  <c:v>4079792</c:v>
                </c:pt>
                <c:pt idx="36">
                  <c:v>4079792</c:v>
                </c:pt>
                <c:pt idx="37">
                  <c:v>4079792</c:v>
                </c:pt>
                <c:pt idx="38">
                  <c:v>4079792</c:v>
                </c:pt>
                <c:pt idx="39">
                  <c:v>4603743</c:v>
                </c:pt>
                <c:pt idx="40">
                  <c:v>4603743</c:v>
                </c:pt>
                <c:pt idx="41">
                  <c:v>4603743</c:v>
                </c:pt>
                <c:pt idx="42">
                  <c:v>4603743</c:v>
                </c:pt>
                <c:pt idx="43">
                  <c:v>4603743</c:v>
                </c:pt>
                <c:pt idx="44">
                  <c:v>4603743</c:v>
                </c:pt>
                <c:pt idx="45">
                  <c:v>4603743</c:v>
                </c:pt>
                <c:pt idx="46">
                  <c:v>5141665</c:v>
                </c:pt>
                <c:pt idx="47">
                  <c:v>5234244</c:v>
                </c:pt>
                <c:pt idx="48">
                  <c:v>5321146</c:v>
                </c:pt>
                <c:pt idx="49">
                  <c:v>5321146</c:v>
                </c:pt>
                <c:pt idx="50">
                  <c:v>5321146</c:v>
                </c:pt>
                <c:pt idx="51">
                  <c:v>5321146</c:v>
                </c:pt>
                <c:pt idx="52">
                  <c:v>5796190</c:v>
                </c:pt>
                <c:pt idx="53">
                  <c:v>5796190</c:v>
                </c:pt>
                <c:pt idx="54">
                  <c:v>5796190</c:v>
                </c:pt>
                <c:pt idx="55">
                  <c:v>5796190</c:v>
                </c:pt>
                <c:pt idx="56">
                  <c:v>5796190</c:v>
                </c:pt>
                <c:pt idx="57">
                  <c:v>5796190</c:v>
                </c:pt>
                <c:pt idx="58">
                  <c:v>5796190</c:v>
                </c:pt>
                <c:pt idx="59">
                  <c:v>5796190</c:v>
                </c:pt>
                <c:pt idx="60">
                  <c:v>5796190</c:v>
                </c:pt>
                <c:pt idx="61">
                  <c:v>6316227</c:v>
                </c:pt>
                <c:pt idx="62">
                  <c:v>6409901</c:v>
                </c:pt>
                <c:pt idx="63">
                  <c:v>6443701</c:v>
                </c:pt>
                <c:pt idx="64">
                  <c:v>6443701</c:v>
                </c:pt>
                <c:pt idx="65">
                  <c:v>6443701</c:v>
                </c:pt>
                <c:pt idx="66">
                  <c:v>6443701</c:v>
                </c:pt>
                <c:pt idx="67">
                  <c:v>6443701</c:v>
                </c:pt>
                <c:pt idx="68">
                  <c:v>6443701</c:v>
                </c:pt>
                <c:pt idx="69">
                  <c:v>6443701</c:v>
                </c:pt>
                <c:pt idx="70">
                  <c:v>6443701</c:v>
                </c:pt>
                <c:pt idx="71">
                  <c:v>6443701</c:v>
                </c:pt>
                <c:pt idx="72">
                  <c:v>6443701</c:v>
                </c:pt>
                <c:pt idx="73">
                  <c:v>6897059</c:v>
                </c:pt>
                <c:pt idx="74">
                  <c:v>6984844</c:v>
                </c:pt>
                <c:pt idx="75">
                  <c:v>7080497</c:v>
                </c:pt>
                <c:pt idx="76">
                  <c:v>7080497</c:v>
                </c:pt>
                <c:pt idx="77">
                  <c:v>7080497</c:v>
                </c:pt>
                <c:pt idx="78">
                  <c:v>7080497</c:v>
                </c:pt>
                <c:pt idx="79">
                  <c:v>7464511</c:v>
                </c:pt>
                <c:pt idx="80">
                  <c:v>7464511</c:v>
                </c:pt>
                <c:pt idx="81">
                  <c:v>7464511</c:v>
                </c:pt>
                <c:pt idx="82">
                  <c:v>7464511</c:v>
                </c:pt>
                <c:pt idx="83">
                  <c:v>7464511</c:v>
                </c:pt>
                <c:pt idx="84">
                  <c:v>7464511</c:v>
                </c:pt>
                <c:pt idx="85">
                  <c:v>7464511</c:v>
                </c:pt>
                <c:pt idx="86">
                  <c:v>7464511</c:v>
                </c:pt>
                <c:pt idx="87">
                  <c:v>7464511</c:v>
                </c:pt>
                <c:pt idx="88">
                  <c:v>7931403</c:v>
                </c:pt>
                <c:pt idx="89">
                  <c:v>8002403</c:v>
                </c:pt>
                <c:pt idx="90">
                  <c:v>8002403</c:v>
                </c:pt>
                <c:pt idx="91">
                  <c:v>8002403</c:v>
                </c:pt>
                <c:pt idx="92">
                  <c:v>8002403</c:v>
                </c:pt>
                <c:pt idx="93">
                  <c:v>8002403</c:v>
                </c:pt>
                <c:pt idx="94">
                  <c:v>8339874</c:v>
                </c:pt>
                <c:pt idx="95">
                  <c:v>8339874</c:v>
                </c:pt>
                <c:pt idx="96">
                  <c:v>8339874</c:v>
                </c:pt>
                <c:pt idx="97">
                  <c:v>8339874</c:v>
                </c:pt>
                <c:pt idx="98">
                  <c:v>8339874</c:v>
                </c:pt>
                <c:pt idx="99">
                  <c:v>8339874</c:v>
                </c:pt>
                <c:pt idx="100">
                  <c:v>8339874</c:v>
                </c:pt>
                <c:pt idx="101">
                  <c:v>8339874</c:v>
                </c:pt>
                <c:pt idx="102">
                  <c:v>8697399</c:v>
                </c:pt>
                <c:pt idx="103">
                  <c:v>8744116</c:v>
                </c:pt>
                <c:pt idx="104">
                  <c:v>8871738</c:v>
                </c:pt>
                <c:pt idx="105">
                  <c:v>8871738</c:v>
                </c:pt>
                <c:pt idx="106">
                  <c:v>8871738</c:v>
                </c:pt>
                <c:pt idx="107">
                  <c:v>9195868</c:v>
                </c:pt>
                <c:pt idx="108">
                  <c:v>9195868</c:v>
                </c:pt>
                <c:pt idx="109">
                  <c:v>9195868</c:v>
                </c:pt>
                <c:pt idx="110">
                  <c:v>9545167</c:v>
                </c:pt>
                <c:pt idx="111">
                  <c:v>9545167</c:v>
                </c:pt>
                <c:pt idx="112">
                  <c:v>9545167</c:v>
                </c:pt>
                <c:pt idx="113">
                  <c:v>9932648</c:v>
                </c:pt>
                <c:pt idx="114">
                  <c:v>9973754</c:v>
                </c:pt>
                <c:pt idx="115">
                  <c:v>10243436</c:v>
                </c:pt>
                <c:pt idx="116">
                  <c:v>10243436</c:v>
                </c:pt>
                <c:pt idx="117">
                  <c:v>10243436</c:v>
                </c:pt>
                <c:pt idx="118">
                  <c:v>10243436</c:v>
                </c:pt>
                <c:pt idx="119">
                  <c:v>10482286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72-4CAF-98AE-1A90521F8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71040"/>
        <c:axId val="349771968"/>
      </c:lineChart>
      <c:catAx>
        <c:axId val="3348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71968"/>
        <c:crosses val="autoZero"/>
        <c:auto val="1"/>
        <c:lblAlgn val="ctr"/>
        <c:lblOffset val="100"/>
        <c:tickLblSkip val="10"/>
        <c:noMultiLvlLbl val="0"/>
      </c:catAx>
      <c:valAx>
        <c:axId val="349771968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7104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문서1.xlsx]Summary(Buffer-different)'!$E$51:$E$170</c:f>
              <c:numCache>
                <c:formatCode>General</c:formatCode>
                <c:ptCount val="120"/>
                <c:pt idx="0">
                  <c:v>648413</c:v>
                </c:pt>
                <c:pt idx="1">
                  <c:v>648413</c:v>
                </c:pt>
                <c:pt idx="2">
                  <c:v>670872</c:v>
                </c:pt>
                <c:pt idx="3">
                  <c:v>670872</c:v>
                </c:pt>
                <c:pt idx="4">
                  <c:v>1320422</c:v>
                </c:pt>
                <c:pt idx="5">
                  <c:v>1320422</c:v>
                </c:pt>
                <c:pt idx="6">
                  <c:v>1368013</c:v>
                </c:pt>
                <c:pt idx="7">
                  <c:v>1368013</c:v>
                </c:pt>
                <c:pt idx="8">
                  <c:v>2149722</c:v>
                </c:pt>
                <c:pt idx="9">
                  <c:v>2149722</c:v>
                </c:pt>
                <c:pt idx="10">
                  <c:v>2201269</c:v>
                </c:pt>
                <c:pt idx="11">
                  <c:v>2201269</c:v>
                </c:pt>
                <c:pt idx="12">
                  <c:v>2244597</c:v>
                </c:pt>
                <c:pt idx="13">
                  <c:v>2244597</c:v>
                </c:pt>
                <c:pt idx="14">
                  <c:v>2938852</c:v>
                </c:pt>
                <c:pt idx="15">
                  <c:v>2938852</c:v>
                </c:pt>
                <c:pt idx="16">
                  <c:v>2992749</c:v>
                </c:pt>
                <c:pt idx="17">
                  <c:v>2992749</c:v>
                </c:pt>
                <c:pt idx="18">
                  <c:v>3713029</c:v>
                </c:pt>
                <c:pt idx="19">
                  <c:v>3713029</c:v>
                </c:pt>
                <c:pt idx="20">
                  <c:v>3763209</c:v>
                </c:pt>
                <c:pt idx="21">
                  <c:v>3763209</c:v>
                </c:pt>
                <c:pt idx="22">
                  <c:v>3814093</c:v>
                </c:pt>
                <c:pt idx="23">
                  <c:v>3814093</c:v>
                </c:pt>
                <c:pt idx="24">
                  <c:v>3862683</c:v>
                </c:pt>
                <c:pt idx="25">
                  <c:v>3862683</c:v>
                </c:pt>
                <c:pt idx="26">
                  <c:v>3904831</c:v>
                </c:pt>
                <c:pt idx="27">
                  <c:v>3904831</c:v>
                </c:pt>
                <c:pt idx="28">
                  <c:v>4514806</c:v>
                </c:pt>
                <c:pt idx="29">
                  <c:v>4514806</c:v>
                </c:pt>
                <c:pt idx="30">
                  <c:v>4563528</c:v>
                </c:pt>
                <c:pt idx="31">
                  <c:v>4563528</c:v>
                </c:pt>
                <c:pt idx="32">
                  <c:v>4613979</c:v>
                </c:pt>
                <c:pt idx="33">
                  <c:v>4613979</c:v>
                </c:pt>
                <c:pt idx="34">
                  <c:v>4664702</c:v>
                </c:pt>
                <c:pt idx="35">
                  <c:v>4664702</c:v>
                </c:pt>
                <c:pt idx="36">
                  <c:v>4713649</c:v>
                </c:pt>
                <c:pt idx="37">
                  <c:v>4713649</c:v>
                </c:pt>
                <c:pt idx="38">
                  <c:v>5313763</c:v>
                </c:pt>
                <c:pt idx="39">
                  <c:v>5313763</c:v>
                </c:pt>
                <c:pt idx="40">
                  <c:v>5926541</c:v>
                </c:pt>
                <c:pt idx="41">
                  <c:v>5926541</c:v>
                </c:pt>
                <c:pt idx="42">
                  <c:v>5977803</c:v>
                </c:pt>
                <c:pt idx="43">
                  <c:v>5977803</c:v>
                </c:pt>
                <c:pt idx="44">
                  <c:v>6026289</c:v>
                </c:pt>
                <c:pt idx="45">
                  <c:v>6026289</c:v>
                </c:pt>
                <c:pt idx="46">
                  <c:v>6074743</c:v>
                </c:pt>
                <c:pt idx="47">
                  <c:v>6074743</c:v>
                </c:pt>
                <c:pt idx="48">
                  <c:v>6074743</c:v>
                </c:pt>
                <c:pt idx="49">
                  <c:v>6074743</c:v>
                </c:pt>
                <c:pt idx="50">
                  <c:v>6074743</c:v>
                </c:pt>
                <c:pt idx="51">
                  <c:v>6074743</c:v>
                </c:pt>
                <c:pt idx="52">
                  <c:v>6074743</c:v>
                </c:pt>
                <c:pt idx="53">
                  <c:v>6074743</c:v>
                </c:pt>
                <c:pt idx="54">
                  <c:v>6074743</c:v>
                </c:pt>
                <c:pt idx="55">
                  <c:v>6570334</c:v>
                </c:pt>
                <c:pt idx="56">
                  <c:v>6570334</c:v>
                </c:pt>
                <c:pt idx="57">
                  <c:v>6614475</c:v>
                </c:pt>
                <c:pt idx="58">
                  <c:v>6614475</c:v>
                </c:pt>
                <c:pt idx="59">
                  <c:v>6664467</c:v>
                </c:pt>
                <c:pt idx="60">
                  <c:v>6664467</c:v>
                </c:pt>
                <c:pt idx="61">
                  <c:v>6713610</c:v>
                </c:pt>
                <c:pt idx="62">
                  <c:v>6713610</c:v>
                </c:pt>
                <c:pt idx="63">
                  <c:v>6758488</c:v>
                </c:pt>
                <c:pt idx="64">
                  <c:v>6758488</c:v>
                </c:pt>
                <c:pt idx="65">
                  <c:v>7216691</c:v>
                </c:pt>
                <c:pt idx="66">
                  <c:v>7216691</c:v>
                </c:pt>
                <c:pt idx="67">
                  <c:v>7676970</c:v>
                </c:pt>
                <c:pt idx="68">
                  <c:v>7676970</c:v>
                </c:pt>
                <c:pt idx="69">
                  <c:v>7725242</c:v>
                </c:pt>
                <c:pt idx="70">
                  <c:v>7725242</c:v>
                </c:pt>
                <c:pt idx="71">
                  <c:v>7771074</c:v>
                </c:pt>
                <c:pt idx="72">
                  <c:v>7771074</c:v>
                </c:pt>
                <c:pt idx="73">
                  <c:v>7803347</c:v>
                </c:pt>
                <c:pt idx="74">
                  <c:v>7803347</c:v>
                </c:pt>
                <c:pt idx="75">
                  <c:v>7803347</c:v>
                </c:pt>
                <c:pt idx="76">
                  <c:v>7803347</c:v>
                </c:pt>
                <c:pt idx="77">
                  <c:v>7803347</c:v>
                </c:pt>
                <c:pt idx="78">
                  <c:v>8249921</c:v>
                </c:pt>
                <c:pt idx="79">
                  <c:v>8249921</c:v>
                </c:pt>
                <c:pt idx="80">
                  <c:v>8288139</c:v>
                </c:pt>
                <c:pt idx="81">
                  <c:v>8288139</c:v>
                </c:pt>
                <c:pt idx="82">
                  <c:v>8333665</c:v>
                </c:pt>
                <c:pt idx="83">
                  <c:v>8333665</c:v>
                </c:pt>
                <c:pt idx="84">
                  <c:v>8379817</c:v>
                </c:pt>
                <c:pt idx="85">
                  <c:v>8379817</c:v>
                </c:pt>
                <c:pt idx="86">
                  <c:v>8427071</c:v>
                </c:pt>
                <c:pt idx="87">
                  <c:v>8427071</c:v>
                </c:pt>
                <c:pt idx="88">
                  <c:v>8819576</c:v>
                </c:pt>
                <c:pt idx="89">
                  <c:v>8819576</c:v>
                </c:pt>
                <c:pt idx="90">
                  <c:v>9207075</c:v>
                </c:pt>
                <c:pt idx="91">
                  <c:v>9207075</c:v>
                </c:pt>
                <c:pt idx="92">
                  <c:v>9558936</c:v>
                </c:pt>
                <c:pt idx="93">
                  <c:v>9558936</c:v>
                </c:pt>
                <c:pt idx="94">
                  <c:v>9606380</c:v>
                </c:pt>
                <c:pt idx="95">
                  <c:v>9606380</c:v>
                </c:pt>
                <c:pt idx="96">
                  <c:v>9652344</c:v>
                </c:pt>
                <c:pt idx="97">
                  <c:v>9652344</c:v>
                </c:pt>
                <c:pt idx="98">
                  <c:v>9962991</c:v>
                </c:pt>
                <c:pt idx="99">
                  <c:v>9962991</c:v>
                </c:pt>
                <c:pt idx="100">
                  <c:v>10007808</c:v>
                </c:pt>
                <c:pt idx="101">
                  <c:v>10007808</c:v>
                </c:pt>
                <c:pt idx="102">
                  <c:v>10054940</c:v>
                </c:pt>
                <c:pt idx="103">
                  <c:v>10054940</c:v>
                </c:pt>
                <c:pt idx="104">
                  <c:v>10100167</c:v>
                </c:pt>
                <c:pt idx="105">
                  <c:v>10100167</c:v>
                </c:pt>
                <c:pt idx="106">
                  <c:v>10144736</c:v>
                </c:pt>
                <c:pt idx="107">
                  <c:v>10144736</c:v>
                </c:pt>
                <c:pt idx="108">
                  <c:v>10437460</c:v>
                </c:pt>
                <c:pt idx="109">
                  <c:v>10437460</c:v>
                </c:pt>
                <c:pt idx="110">
                  <c:v>10691663</c:v>
                </c:pt>
                <c:pt idx="111">
                  <c:v>10691663</c:v>
                </c:pt>
                <c:pt idx="112">
                  <c:v>10959767</c:v>
                </c:pt>
                <c:pt idx="113">
                  <c:v>10959767</c:v>
                </c:pt>
                <c:pt idx="114">
                  <c:v>11004302</c:v>
                </c:pt>
                <c:pt idx="115">
                  <c:v>11004302</c:v>
                </c:pt>
                <c:pt idx="116">
                  <c:v>11051898</c:v>
                </c:pt>
                <c:pt idx="117">
                  <c:v>11051898</c:v>
                </c:pt>
                <c:pt idx="118">
                  <c:v>11101001</c:v>
                </c:pt>
                <c:pt idx="119">
                  <c:v>11101001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3-4183-8603-4EF0113C1762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문서1.xlsx]Summary(Buffer-different)'!$F$51:$F$170</c:f>
              <c:numCache>
                <c:formatCode>General</c:formatCode>
                <c:ptCount val="120"/>
                <c:pt idx="0">
                  <c:v>2201269</c:v>
                </c:pt>
                <c:pt idx="1">
                  <c:v>2201269</c:v>
                </c:pt>
                <c:pt idx="2">
                  <c:v>2244597</c:v>
                </c:pt>
                <c:pt idx="3">
                  <c:v>2244597</c:v>
                </c:pt>
                <c:pt idx="4">
                  <c:v>2244597</c:v>
                </c:pt>
                <c:pt idx="5">
                  <c:v>2244597</c:v>
                </c:pt>
                <c:pt idx="6">
                  <c:v>2244597</c:v>
                </c:pt>
                <c:pt idx="7">
                  <c:v>2244597</c:v>
                </c:pt>
                <c:pt idx="8">
                  <c:v>2244597</c:v>
                </c:pt>
                <c:pt idx="9">
                  <c:v>2244597</c:v>
                </c:pt>
                <c:pt idx="10">
                  <c:v>2938852</c:v>
                </c:pt>
                <c:pt idx="11">
                  <c:v>2992749</c:v>
                </c:pt>
                <c:pt idx="12">
                  <c:v>2992749</c:v>
                </c:pt>
                <c:pt idx="13">
                  <c:v>2992749</c:v>
                </c:pt>
                <c:pt idx="14">
                  <c:v>2992749</c:v>
                </c:pt>
                <c:pt idx="15">
                  <c:v>2992749</c:v>
                </c:pt>
                <c:pt idx="16">
                  <c:v>2992749</c:v>
                </c:pt>
                <c:pt idx="17">
                  <c:v>3713029</c:v>
                </c:pt>
                <c:pt idx="18">
                  <c:v>3814093</c:v>
                </c:pt>
                <c:pt idx="19">
                  <c:v>3904831</c:v>
                </c:pt>
                <c:pt idx="20">
                  <c:v>3904831</c:v>
                </c:pt>
                <c:pt idx="21">
                  <c:v>3904831</c:v>
                </c:pt>
                <c:pt idx="22">
                  <c:v>3904831</c:v>
                </c:pt>
                <c:pt idx="23">
                  <c:v>3904831</c:v>
                </c:pt>
                <c:pt idx="24">
                  <c:v>3904831</c:v>
                </c:pt>
                <c:pt idx="25">
                  <c:v>3904831</c:v>
                </c:pt>
                <c:pt idx="26">
                  <c:v>3904831</c:v>
                </c:pt>
                <c:pt idx="27">
                  <c:v>4514806</c:v>
                </c:pt>
                <c:pt idx="28">
                  <c:v>4613979</c:v>
                </c:pt>
                <c:pt idx="29">
                  <c:v>4713649</c:v>
                </c:pt>
                <c:pt idx="30">
                  <c:v>4713649</c:v>
                </c:pt>
                <c:pt idx="31">
                  <c:v>4713649</c:v>
                </c:pt>
                <c:pt idx="32">
                  <c:v>4713649</c:v>
                </c:pt>
                <c:pt idx="33">
                  <c:v>4713649</c:v>
                </c:pt>
                <c:pt idx="34">
                  <c:v>5313763</c:v>
                </c:pt>
                <c:pt idx="35">
                  <c:v>5313763</c:v>
                </c:pt>
                <c:pt idx="36">
                  <c:v>5313763</c:v>
                </c:pt>
                <c:pt idx="37">
                  <c:v>5313763</c:v>
                </c:pt>
                <c:pt idx="38">
                  <c:v>5313763</c:v>
                </c:pt>
                <c:pt idx="39">
                  <c:v>5313763</c:v>
                </c:pt>
                <c:pt idx="40">
                  <c:v>5926541</c:v>
                </c:pt>
                <c:pt idx="41">
                  <c:v>6026289</c:v>
                </c:pt>
                <c:pt idx="42">
                  <c:v>6074743</c:v>
                </c:pt>
                <c:pt idx="43">
                  <c:v>6074743</c:v>
                </c:pt>
                <c:pt idx="44">
                  <c:v>6074743</c:v>
                </c:pt>
                <c:pt idx="45">
                  <c:v>6074743</c:v>
                </c:pt>
                <c:pt idx="46">
                  <c:v>6074743</c:v>
                </c:pt>
                <c:pt idx="47">
                  <c:v>6074743</c:v>
                </c:pt>
                <c:pt idx="48">
                  <c:v>6074743</c:v>
                </c:pt>
                <c:pt idx="49">
                  <c:v>6074743</c:v>
                </c:pt>
                <c:pt idx="50">
                  <c:v>6074743</c:v>
                </c:pt>
                <c:pt idx="51">
                  <c:v>6074743</c:v>
                </c:pt>
                <c:pt idx="52">
                  <c:v>6074743</c:v>
                </c:pt>
                <c:pt idx="53">
                  <c:v>6074743</c:v>
                </c:pt>
                <c:pt idx="54">
                  <c:v>6074743</c:v>
                </c:pt>
                <c:pt idx="55">
                  <c:v>6614475</c:v>
                </c:pt>
                <c:pt idx="56">
                  <c:v>6758488</c:v>
                </c:pt>
                <c:pt idx="57">
                  <c:v>6758488</c:v>
                </c:pt>
                <c:pt idx="58">
                  <c:v>6758488</c:v>
                </c:pt>
                <c:pt idx="59">
                  <c:v>6758488</c:v>
                </c:pt>
                <c:pt idx="60">
                  <c:v>6758488</c:v>
                </c:pt>
                <c:pt idx="61">
                  <c:v>7216691</c:v>
                </c:pt>
                <c:pt idx="62">
                  <c:v>7216691</c:v>
                </c:pt>
                <c:pt idx="63">
                  <c:v>7216691</c:v>
                </c:pt>
                <c:pt idx="64">
                  <c:v>7216691</c:v>
                </c:pt>
                <c:pt idx="65">
                  <c:v>7725242</c:v>
                </c:pt>
                <c:pt idx="66">
                  <c:v>7803347</c:v>
                </c:pt>
                <c:pt idx="67">
                  <c:v>7803347</c:v>
                </c:pt>
                <c:pt idx="68">
                  <c:v>7803347</c:v>
                </c:pt>
                <c:pt idx="69">
                  <c:v>7803347</c:v>
                </c:pt>
                <c:pt idx="70">
                  <c:v>7803347</c:v>
                </c:pt>
                <c:pt idx="71">
                  <c:v>7803347</c:v>
                </c:pt>
                <c:pt idx="72">
                  <c:v>7803347</c:v>
                </c:pt>
                <c:pt idx="73">
                  <c:v>7803347</c:v>
                </c:pt>
                <c:pt idx="74">
                  <c:v>7803347</c:v>
                </c:pt>
                <c:pt idx="75">
                  <c:v>7803347</c:v>
                </c:pt>
                <c:pt idx="76">
                  <c:v>7803347</c:v>
                </c:pt>
                <c:pt idx="77">
                  <c:v>7803347</c:v>
                </c:pt>
                <c:pt idx="78">
                  <c:v>8288139</c:v>
                </c:pt>
                <c:pt idx="79">
                  <c:v>8427071</c:v>
                </c:pt>
                <c:pt idx="80">
                  <c:v>8427071</c:v>
                </c:pt>
                <c:pt idx="81">
                  <c:v>8427071</c:v>
                </c:pt>
                <c:pt idx="82">
                  <c:v>8427071</c:v>
                </c:pt>
                <c:pt idx="83">
                  <c:v>8819576</c:v>
                </c:pt>
                <c:pt idx="84">
                  <c:v>8819576</c:v>
                </c:pt>
                <c:pt idx="85">
                  <c:v>8819576</c:v>
                </c:pt>
                <c:pt idx="86">
                  <c:v>9207075</c:v>
                </c:pt>
                <c:pt idx="87">
                  <c:v>9207075</c:v>
                </c:pt>
                <c:pt idx="88">
                  <c:v>9207075</c:v>
                </c:pt>
                <c:pt idx="89">
                  <c:v>9558936</c:v>
                </c:pt>
                <c:pt idx="90">
                  <c:v>9652344</c:v>
                </c:pt>
                <c:pt idx="91">
                  <c:v>9652344</c:v>
                </c:pt>
                <c:pt idx="92">
                  <c:v>9652344</c:v>
                </c:pt>
                <c:pt idx="93">
                  <c:v>9652344</c:v>
                </c:pt>
                <c:pt idx="94">
                  <c:v>9652344</c:v>
                </c:pt>
                <c:pt idx="95">
                  <c:v>9652344</c:v>
                </c:pt>
                <c:pt idx="96">
                  <c:v>9652344</c:v>
                </c:pt>
                <c:pt idx="97">
                  <c:v>10007808</c:v>
                </c:pt>
                <c:pt idx="98">
                  <c:v>10100167</c:v>
                </c:pt>
                <c:pt idx="99">
                  <c:v>10144736</c:v>
                </c:pt>
                <c:pt idx="100">
                  <c:v>10144736</c:v>
                </c:pt>
                <c:pt idx="101">
                  <c:v>10437460</c:v>
                </c:pt>
                <c:pt idx="102">
                  <c:v>10437460</c:v>
                </c:pt>
                <c:pt idx="103">
                  <c:v>10691663</c:v>
                </c:pt>
                <c:pt idx="104">
                  <c:v>10691663</c:v>
                </c:pt>
                <c:pt idx="105">
                  <c:v>10691663</c:v>
                </c:pt>
                <c:pt idx="106">
                  <c:v>10691663</c:v>
                </c:pt>
                <c:pt idx="107">
                  <c:v>11004302</c:v>
                </c:pt>
                <c:pt idx="108">
                  <c:v>11051898</c:v>
                </c:pt>
                <c:pt idx="109">
                  <c:v>11101001</c:v>
                </c:pt>
                <c:pt idx="110">
                  <c:v>11101001</c:v>
                </c:pt>
                <c:pt idx="111">
                  <c:v>11149126</c:v>
                </c:pt>
                <c:pt idx="112">
                  <c:v>11149126</c:v>
                </c:pt>
                <c:pt idx="113">
                  <c:v>11239848</c:v>
                </c:pt>
                <c:pt idx="114">
                  <c:v>11239848</c:v>
                </c:pt>
                <c:pt idx="115">
                  <c:v>11323760</c:v>
                </c:pt>
                <c:pt idx="116">
                  <c:v>11323760</c:v>
                </c:pt>
                <c:pt idx="117">
                  <c:v>11411020</c:v>
                </c:pt>
                <c:pt idx="118">
                  <c:v>11411020</c:v>
                </c:pt>
                <c:pt idx="119">
                  <c:v>11490112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F3-4183-8603-4EF0113C1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15264"/>
        <c:axId val="351454912"/>
      </c:lineChart>
      <c:catAx>
        <c:axId val="33511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4912"/>
        <c:crosses val="autoZero"/>
        <c:auto val="1"/>
        <c:lblAlgn val="ctr"/>
        <c:lblOffset val="100"/>
        <c:tickLblSkip val="10"/>
        <c:noMultiLvlLbl val="0"/>
      </c:catAx>
      <c:valAx>
        <c:axId val="351454912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11526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문서1.xlsx]Summary(Buffer-same)'!$G$51:$G$170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1291157</c:v>
                </c:pt>
                <c:pt idx="7">
                  <c:v>1291157</c:v>
                </c:pt>
                <c:pt idx="8">
                  <c:v>1343201</c:v>
                </c:pt>
                <c:pt idx="9">
                  <c:v>1343201</c:v>
                </c:pt>
                <c:pt idx="10">
                  <c:v>2052208</c:v>
                </c:pt>
                <c:pt idx="11">
                  <c:v>2052208</c:v>
                </c:pt>
                <c:pt idx="12">
                  <c:v>2092668</c:v>
                </c:pt>
                <c:pt idx="13">
                  <c:v>2092668</c:v>
                </c:pt>
                <c:pt idx="14">
                  <c:v>2759947</c:v>
                </c:pt>
                <c:pt idx="15">
                  <c:v>2759947</c:v>
                </c:pt>
                <c:pt idx="16">
                  <c:v>2795509</c:v>
                </c:pt>
                <c:pt idx="17">
                  <c:v>2795509</c:v>
                </c:pt>
                <c:pt idx="18">
                  <c:v>2835145</c:v>
                </c:pt>
                <c:pt idx="19">
                  <c:v>2835145</c:v>
                </c:pt>
                <c:pt idx="20">
                  <c:v>2877074</c:v>
                </c:pt>
                <c:pt idx="21">
                  <c:v>2877074</c:v>
                </c:pt>
                <c:pt idx="22">
                  <c:v>2915530</c:v>
                </c:pt>
                <c:pt idx="23">
                  <c:v>2915530</c:v>
                </c:pt>
                <c:pt idx="24">
                  <c:v>3488875</c:v>
                </c:pt>
                <c:pt idx="25">
                  <c:v>3488875</c:v>
                </c:pt>
                <c:pt idx="26">
                  <c:v>3488875</c:v>
                </c:pt>
                <c:pt idx="27">
                  <c:v>3488875</c:v>
                </c:pt>
                <c:pt idx="28">
                  <c:v>3488875</c:v>
                </c:pt>
                <c:pt idx="29">
                  <c:v>3488875</c:v>
                </c:pt>
                <c:pt idx="30">
                  <c:v>3488875</c:v>
                </c:pt>
                <c:pt idx="31">
                  <c:v>3488875</c:v>
                </c:pt>
                <c:pt idx="32">
                  <c:v>4073415</c:v>
                </c:pt>
                <c:pt idx="33">
                  <c:v>4073415</c:v>
                </c:pt>
                <c:pt idx="34">
                  <c:v>4118469</c:v>
                </c:pt>
                <c:pt idx="35">
                  <c:v>4118469</c:v>
                </c:pt>
                <c:pt idx="36">
                  <c:v>4158302</c:v>
                </c:pt>
                <c:pt idx="37">
                  <c:v>4158302</c:v>
                </c:pt>
                <c:pt idx="38">
                  <c:v>4200782</c:v>
                </c:pt>
                <c:pt idx="39">
                  <c:v>4200782</c:v>
                </c:pt>
                <c:pt idx="40">
                  <c:v>4242065</c:v>
                </c:pt>
                <c:pt idx="41">
                  <c:v>4242065</c:v>
                </c:pt>
                <c:pt idx="42">
                  <c:v>4779987</c:v>
                </c:pt>
                <c:pt idx="43">
                  <c:v>4779987</c:v>
                </c:pt>
                <c:pt idx="44">
                  <c:v>4779987</c:v>
                </c:pt>
                <c:pt idx="45">
                  <c:v>4779987</c:v>
                </c:pt>
                <c:pt idx="46">
                  <c:v>5309658</c:v>
                </c:pt>
                <c:pt idx="47">
                  <c:v>5309658</c:v>
                </c:pt>
                <c:pt idx="48">
                  <c:v>5356955</c:v>
                </c:pt>
                <c:pt idx="49">
                  <c:v>5356955</c:v>
                </c:pt>
                <c:pt idx="50">
                  <c:v>5403413</c:v>
                </c:pt>
                <c:pt idx="51">
                  <c:v>5403413</c:v>
                </c:pt>
                <c:pt idx="52">
                  <c:v>5443857</c:v>
                </c:pt>
                <c:pt idx="53">
                  <c:v>5443857</c:v>
                </c:pt>
                <c:pt idx="54">
                  <c:v>5485840</c:v>
                </c:pt>
                <c:pt idx="55">
                  <c:v>5485840</c:v>
                </c:pt>
                <c:pt idx="56">
                  <c:v>5969435</c:v>
                </c:pt>
                <c:pt idx="57">
                  <c:v>5969435</c:v>
                </c:pt>
                <c:pt idx="58">
                  <c:v>6005877</c:v>
                </c:pt>
                <c:pt idx="59">
                  <c:v>6005877</c:v>
                </c:pt>
                <c:pt idx="60">
                  <c:v>6049109</c:v>
                </c:pt>
                <c:pt idx="61">
                  <c:v>6049109</c:v>
                </c:pt>
                <c:pt idx="62">
                  <c:v>6099551</c:v>
                </c:pt>
                <c:pt idx="63">
                  <c:v>6099551</c:v>
                </c:pt>
                <c:pt idx="64">
                  <c:v>6133351</c:v>
                </c:pt>
                <c:pt idx="65">
                  <c:v>6133351</c:v>
                </c:pt>
                <c:pt idx="66">
                  <c:v>6586709</c:v>
                </c:pt>
                <c:pt idx="67">
                  <c:v>6586709</c:v>
                </c:pt>
                <c:pt idx="68">
                  <c:v>7015041</c:v>
                </c:pt>
                <c:pt idx="69">
                  <c:v>7015041</c:v>
                </c:pt>
                <c:pt idx="70">
                  <c:v>7056484</c:v>
                </c:pt>
                <c:pt idx="71">
                  <c:v>7056484</c:v>
                </c:pt>
                <c:pt idx="72">
                  <c:v>7102381</c:v>
                </c:pt>
                <c:pt idx="73">
                  <c:v>7102381</c:v>
                </c:pt>
                <c:pt idx="74">
                  <c:v>7152137</c:v>
                </c:pt>
                <c:pt idx="75">
                  <c:v>7152137</c:v>
                </c:pt>
                <c:pt idx="76">
                  <c:v>7536151</c:v>
                </c:pt>
                <c:pt idx="77">
                  <c:v>7536151</c:v>
                </c:pt>
                <c:pt idx="78">
                  <c:v>7911537</c:v>
                </c:pt>
                <c:pt idx="79">
                  <c:v>7911537</c:v>
                </c:pt>
                <c:pt idx="80">
                  <c:v>8301816</c:v>
                </c:pt>
                <c:pt idx="81">
                  <c:v>8301816</c:v>
                </c:pt>
                <c:pt idx="82">
                  <c:v>8352324</c:v>
                </c:pt>
                <c:pt idx="83">
                  <c:v>8352324</c:v>
                </c:pt>
                <c:pt idx="84">
                  <c:v>8381300</c:v>
                </c:pt>
                <c:pt idx="85">
                  <c:v>8381300</c:v>
                </c:pt>
                <c:pt idx="86">
                  <c:v>8750530</c:v>
                </c:pt>
                <c:pt idx="87">
                  <c:v>8750530</c:v>
                </c:pt>
                <c:pt idx="88">
                  <c:v>9088001</c:v>
                </c:pt>
                <c:pt idx="89">
                  <c:v>9088001</c:v>
                </c:pt>
                <c:pt idx="90">
                  <c:v>9126579</c:v>
                </c:pt>
                <c:pt idx="91">
                  <c:v>9126579</c:v>
                </c:pt>
                <c:pt idx="92">
                  <c:v>9173296</c:v>
                </c:pt>
                <c:pt idx="93">
                  <c:v>9173296</c:v>
                </c:pt>
                <c:pt idx="94">
                  <c:v>9216997</c:v>
                </c:pt>
                <c:pt idx="95">
                  <c:v>9216997</c:v>
                </c:pt>
                <c:pt idx="96">
                  <c:v>9264770</c:v>
                </c:pt>
                <c:pt idx="97">
                  <c:v>9264770</c:v>
                </c:pt>
                <c:pt idx="98">
                  <c:v>9533518</c:v>
                </c:pt>
                <c:pt idx="99">
                  <c:v>9533518</c:v>
                </c:pt>
                <c:pt idx="100">
                  <c:v>9857648</c:v>
                </c:pt>
                <c:pt idx="101">
                  <c:v>9857648</c:v>
                </c:pt>
                <c:pt idx="102">
                  <c:v>10206947</c:v>
                </c:pt>
                <c:pt idx="103">
                  <c:v>10206947</c:v>
                </c:pt>
                <c:pt idx="104">
                  <c:v>10246450</c:v>
                </c:pt>
                <c:pt idx="105">
                  <c:v>10246450</c:v>
                </c:pt>
                <c:pt idx="106">
                  <c:v>10293474</c:v>
                </c:pt>
                <c:pt idx="107">
                  <c:v>10293474</c:v>
                </c:pt>
                <c:pt idx="108">
                  <c:v>10536512</c:v>
                </c:pt>
                <c:pt idx="109">
                  <c:v>10536512</c:v>
                </c:pt>
                <c:pt idx="110">
                  <c:v>10806194</c:v>
                </c:pt>
                <c:pt idx="111">
                  <c:v>10806194</c:v>
                </c:pt>
                <c:pt idx="112">
                  <c:v>10841898</c:v>
                </c:pt>
                <c:pt idx="113">
                  <c:v>10841898</c:v>
                </c:pt>
                <c:pt idx="114">
                  <c:v>11107546</c:v>
                </c:pt>
                <c:pt idx="115">
                  <c:v>11107546</c:v>
                </c:pt>
                <c:pt idx="116">
                  <c:v>11148409</c:v>
                </c:pt>
                <c:pt idx="117">
                  <c:v>11148409</c:v>
                </c:pt>
                <c:pt idx="118">
                  <c:v>11381070</c:v>
                </c:pt>
                <c:pt idx="119">
                  <c:v>11381070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54-429B-AE30-630CF6AC76E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문서1.xlsx]Summary(Buffer-same)'!$H$51:$H$170</c:f>
              <c:numCache>
                <c:formatCode>General</c:formatCode>
                <c:ptCount val="120"/>
                <c:pt idx="0">
                  <c:v>2092668</c:v>
                </c:pt>
                <c:pt idx="1">
                  <c:v>2092668</c:v>
                </c:pt>
                <c:pt idx="2">
                  <c:v>2092668</c:v>
                </c:pt>
                <c:pt idx="3">
                  <c:v>2092668</c:v>
                </c:pt>
                <c:pt idx="4">
                  <c:v>2092668</c:v>
                </c:pt>
                <c:pt idx="5">
                  <c:v>2092668</c:v>
                </c:pt>
                <c:pt idx="6">
                  <c:v>2092668</c:v>
                </c:pt>
                <c:pt idx="7">
                  <c:v>2092668</c:v>
                </c:pt>
                <c:pt idx="8">
                  <c:v>2092668</c:v>
                </c:pt>
                <c:pt idx="9">
                  <c:v>2092668</c:v>
                </c:pt>
                <c:pt idx="10">
                  <c:v>2092668</c:v>
                </c:pt>
                <c:pt idx="11">
                  <c:v>2092668</c:v>
                </c:pt>
                <c:pt idx="12">
                  <c:v>2092668</c:v>
                </c:pt>
                <c:pt idx="13">
                  <c:v>2795509</c:v>
                </c:pt>
                <c:pt idx="14">
                  <c:v>2877074</c:v>
                </c:pt>
                <c:pt idx="15">
                  <c:v>2877074</c:v>
                </c:pt>
                <c:pt idx="16">
                  <c:v>2915530</c:v>
                </c:pt>
                <c:pt idx="17">
                  <c:v>2915530</c:v>
                </c:pt>
                <c:pt idx="18">
                  <c:v>2915530</c:v>
                </c:pt>
                <c:pt idx="19">
                  <c:v>2915530</c:v>
                </c:pt>
                <c:pt idx="20">
                  <c:v>2915530</c:v>
                </c:pt>
                <c:pt idx="21">
                  <c:v>3488875</c:v>
                </c:pt>
                <c:pt idx="22">
                  <c:v>3488875</c:v>
                </c:pt>
                <c:pt idx="23">
                  <c:v>3488875</c:v>
                </c:pt>
                <c:pt idx="24">
                  <c:v>3488875</c:v>
                </c:pt>
                <c:pt idx="25">
                  <c:v>3488875</c:v>
                </c:pt>
                <c:pt idx="26">
                  <c:v>3488875</c:v>
                </c:pt>
                <c:pt idx="27">
                  <c:v>3488875</c:v>
                </c:pt>
                <c:pt idx="28">
                  <c:v>3488875</c:v>
                </c:pt>
                <c:pt idx="29">
                  <c:v>3488875</c:v>
                </c:pt>
                <c:pt idx="30">
                  <c:v>3488875</c:v>
                </c:pt>
                <c:pt idx="31">
                  <c:v>3488875</c:v>
                </c:pt>
                <c:pt idx="32">
                  <c:v>4073415</c:v>
                </c:pt>
                <c:pt idx="33">
                  <c:v>4158302</c:v>
                </c:pt>
                <c:pt idx="34">
                  <c:v>4242065</c:v>
                </c:pt>
                <c:pt idx="35">
                  <c:v>4242065</c:v>
                </c:pt>
                <c:pt idx="36">
                  <c:v>4242065</c:v>
                </c:pt>
                <c:pt idx="37">
                  <c:v>4242065</c:v>
                </c:pt>
                <c:pt idx="38">
                  <c:v>4242065</c:v>
                </c:pt>
                <c:pt idx="39">
                  <c:v>4779987</c:v>
                </c:pt>
                <c:pt idx="40">
                  <c:v>4779987</c:v>
                </c:pt>
                <c:pt idx="41">
                  <c:v>4779987</c:v>
                </c:pt>
                <c:pt idx="42">
                  <c:v>4779987</c:v>
                </c:pt>
                <c:pt idx="43">
                  <c:v>4779987</c:v>
                </c:pt>
                <c:pt idx="44">
                  <c:v>4779987</c:v>
                </c:pt>
                <c:pt idx="45">
                  <c:v>4779987</c:v>
                </c:pt>
                <c:pt idx="46">
                  <c:v>5356955</c:v>
                </c:pt>
                <c:pt idx="47">
                  <c:v>5443857</c:v>
                </c:pt>
                <c:pt idx="48">
                  <c:v>5485840</c:v>
                </c:pt>
                <c:pt idx="49">
                  <c:v>5485840</c:v>
                </c:pt>
                <c:pt idx="50">
                  <c:v>5485840</c:v>
                </c:pt>
                <c:pt idx="51">
                  <c:v>5485840</c:v>
                </c:pt>
                <c:pt idx="52">
                  <c:v>5485840</c:v>
                </c:pt>
                <c:pt idx="53">
                  <c:v>5485840</c:v>
                </c:pt>
                <c:pt idx="54">
                  <c:v>5485840</c:v>
                </c:pt>
                <c:pt idx="55">
                  <c:v>5485840</c:v>
                </c:pt>
                <c:pt idx="56">
                  <c:v>6005877</c:v>
                </c:pt>
                <c:pt idx="57">
                  <c:v>6099551</c:v>
                </c:pt>
                <c:pt idx="58">
                  <c:v>6133351</c:v>
                </c:pt>
                <c:pt idx="59">
                  <c:v>6133351</c:v>
                </c:pt>
                <c:pt idx="60">
                  <c:v>6133351</c:v>
                </c:pt>
                <c:pt idx="61">
                  <c:v>6133351</c:v>
                </c:pt>
                <c:pt idx="62">
                  <c:v>6586709</c:v>
                </c:pt>
                <c:pt idx="63">
                  <c:v>6586709</c:v>
                </c:pt>
                <c:pt idx="64">
                  <c:v>6586709</c:v>
                </c:pt>
                <c:pt idx="65">
                  <c:v>6586709</c:v>
                </c:pt>
                <c:pt idx="66">
                  <c:v>7015041</c:v>
                </c:pt>
                <c:pt idx="67">
                  <c:v>7152137</c:v>
                </c:pt>
                <c:pt idx="68">
                  <c:v>7152137</c:v>
                </c:pt>
                <c:pt idx="69">
                  <c:v>7152137</c:v>
                </c:pt>
                <c:pt idx="70">
                  <c:v>7152137</c:v>
                </c:pt>
                <c:pt idx="71">
                  <c:v>7536151</c:v>
                </c:pt>
                <c:pt idx="72">
                  <c:v>7536151</c:v>
                </c:pt>
                <c:pt idx="73">
                  <c:v>7536151</c:v>
                </c:pt>
                <c:pt idx="74">
                  <c:v>7911537</c:v>
                </c:pt>
                <c:pt idx="75">
                  <c:v>7911537</c:v>
                </c:pt>
                <c:pt idx="76">
                  <c:v>7911537</c:v>
                </c:pt>
                <c:pt idx="77">
                  <c:v>8301816</c:v>
                </c:pt>
                <c:pt idx="78">
                  <c:v>8381300</c:v>
                </c:pt>
                <c:pt idx="79">
                  <c:v>8381300</c:v>
                </c:pt>
                <c:pt idx="80">
                  <c:v>8381300</c:v>
                </c:pt>
                <c:pt idx="81">
                  <c:v>8750530</c:v>
                </c:pt>
                <c:pt idx="82">
                  <c:v>8750530</c:v>
                </c:pt>
                <c:pt idx="83">
                  <c:v>8750530</c:v>
                </c:pt>
                <c:pt idx="84">
                  <c:v>8750530</c:v>
                </c:pt>
                <c:pt idx="85">
                  <c:v>8750530</c:v>
                </c:pt>
                <c:pt idx="86">
                  <c:v>8750530</c:v>
                </c:pt>
                <c:pt idx="87">
                  <c:v>8750530</c:v>
                </c:pt>
                <c:pt idx="88">
                  <c:v>9088001</c:v>
                </c:pt>
                <c:pt idx="89">
                  <c:v>9173296</c:v>
                </c:pt>
                <c:pt idx="90">
                  <c:v>9264770</c:v>
                </c:pt>
                <c:pt idx="91">
                  <c:v>9264770</c:v>
                </c:pt>
                <c:pt idx="92">
                  <c:v>9264770</c:v>
                </c:pt>
                <c:pt idx="93">
                  <c:v>9533518</c:v>
                </c:pt>
                <c:pt idx="94">
                  <c:v>9533518</c:v>
                </c:pt>
                <c:pt idx="95">
                  <c:v>9857648</c:v>
                </c:pt>
                <c:pt idx="96">
                  <c:v>9857648</c:v>
                </c:pt>
                <c:pt idx="97">
                  <c:v>9857648</c:v>
                </c:pt>
                <c:pt idx="98">
                  <c:v>10206947</c:v>
                </c:pt>
                <c:pt idx="99">
                  <c:v>10293474</c:v>
                </c:pt>
                <c:pt idx="100">
                  <c:v>10293474</c:v>
                </c:pt>
                <c:pt idx="101">
                  <c:v>10293474</c:v>
                </c:pt>
                <c:pt idx="102">
                  <c:v>10536512</c:v>
                </c:pt>
                <c:pt idx="103">
                  <c:v>10536512</c:v>
                </c:pt>
                <c:pt idx="104">
                  <c:v>10536512</c:v>
                </c:pt>
                <c:pt idx="105">
                  <c:v>10536512</c:v>
                </c:pt>
                <c:pt idx="106">
                  <c:v>10536512</c:v>
                </c:pt>
                <c:pt idx="107">
                  <c:v>10841898</c:v>
                </c:pt>
                <c:pt idx="108">
                  <c:v>10841898</c:v>
                </c:pt>
                <c:pt idx="109">
                  <c:v>11107546</c:v>
                </c:pt>
                <c:pt idx="110">
                  <c:v>11148409</c:v>
                </c:pt>
                <c:pt idx="111">
                  <c:v>11148409</c:v>
                </c:pt>
                <c:pt idx="112">
                  <c:v>11148409</c:v>
                </c:pt>
                <c:pt idx="113">
                  <c:v>11148409</c:v>
                </c:pt>
                <c:pt idx="114">
                  <c:v>11381070</c:v>
                </c:pt>
                <c:pt idx="115">
                  <c:v>11381070</c:v>
                </c:pt>
                <c:pt idx="116">
                  <c:v>11381070</c:v>
                </c:pt>
                <c:pt idx="117">
                  <c:v>11381070</c:v>
                </c:pt>
                <c:pt idx="118">
                  <c:v>11644650</c:v>
                </c:pt>
                <c:pt idx="119">
                  <c:v>11730933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54-429B-AE30-630CF6AC7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622336"/>
        <c:axId val="337950912"/>
      </c:lineChart>
      <c:catAx>
        <c:axId val="308622336"/>
        <c:scaling>
          <c:orientation val="minMax"/>
        </c:scaling>
        <c:delete val="0"/>
        <c:axPos val="b"/>
        <c:majorTickMark val="out"/>
        <c:minorTickMark val="none"/>
        <c:tickLblPos val="nextTo"/>
        <c:crossAx val="337950912"/>
        <c:crosses val="autoZero"/>
        <c:auto val="1"/>
        <c:lblAlgn val="ctr"/>
        <c:lblOffset val="100"/>
        <c:tickLblSkip val="10"/>
        <c:noMultiLvlLbl val="0"/>
      </c:catAx>
      <c:valAx>
        <c:axId val="337950912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62233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문서1.xlsx]Summary(Buffer-different)'!$G$51:$G$170</c:f>
              <c:numCache>
                <c:formatCode>General</c:formatCode>
                <c:ptCount val="120"/>
                <c:pt idx="0">
                  <c:v>432677</c:v>
                </c:pt>
                <c:pt idx="1">
                  <c:v>432677</c:v>
                </c:pt>
                <c:pt idx="2">
                  <c:v>470846</c:v>
                </c:pt>
                <c:pt idx="3">
                  <c:v>470846</c:v>
                </c:pt>
                <c:pt idx="4">
                  <c:v>1115170</c:v>
                </c:pt>
                <c:pt idx="5">
                  <c:v>1115170</c:v>
                </c:pt>
                <c:pt idx="6">
                  <c:v>1157141</c:v>
                </c:pt>
                <c:pt idx="7">
                  <c:v>1157141</c:v>
                </c:pt>
                <c:pt idx="8">
                  <c:v>1819537</c:v>
                </c:pt>
                <c:pt idx="9">
                  <c:v>1819537</c:v>
                </c:pt>
                <c:pt idx="10">
                  <c:v>1859228</c:v>
                </c:pt>
                <c:pt idx="11">
                  <c:v>1859228</c:v>
                </c:pt>
                <c:pt idx="12">
                  <c:v>1899885</c:v>
                </c:pt>
                <c:pt idx="13">
                  <c:v>1899885</c:v>
                </c:pt>
                <c:pt idx="14">
                  <c:v>2511733</c:v>
                </c:pt>
                <c:pt idx="15">
                  <c:v>2511733</c:v>
                </c:pt>
                <c:pt idx="16">
                  <c:v>2556972</c:v>
                </c:pt>
                <c:pt idx="17">
                  <c:v>2556972</c:v>
                </c:pt>
                <c:pt idx="18">
                  <c:v>2556972</c:v>
                </c:pt>
                <c:pt idx="19">
                  <c:v>2556972</c:v>
                </c:pt>
                <c:pt idx="20">
                  <c:v>3176545</c:v>
                </c:pt>
                <c:pt idx="21">
                  <c:v>3176545</c:v>
                </c:pt>
                <c:pt idx="22">
                  <c:v>3218442</c:v>
                </c:pt>
                <c:pt idx="23">
                  <c:v>3218442</c:v>
                </c:pt>
                <c:pt idx="24">
                  <c:v>3259165</c:v>
                </c:pt>
                <c:pt idx="25">
                  <c:v>3259165</c:v>
                </c:pt>
                <c:pt idx="26">
                  <c:v>3307018</c:v>
                </c:pt>
                <c:pt idx="27">
                  <c:v>3307018</c:v>
                </c:pt>
                <c:pt idx="28">
                  <c:v>3359771</c:v>
                </c:pt>
                <c:pt idx="29">
                  <c:v>3359771</c:v>
                </c:pt>
                <c:pt idx="30">
                  <c:v>4025946</c:v>
                </c:pt>
                <c:pt idx="31">
                  <c:v>4025946</c:v>
                </c:pt>
                <c:pt idx="32">
                  <c:v>4025946</c:v>
                </c:pt>
                <c:pt idx="33">
                  <c:v>4636394</c:v>
                </c:pt>
                <c:pt idx="34">
                  <c:v>4636394</c:v>
                </c:pt>
                <c:pt idx="35">
                  <c:v>4685706</c:v>
                </c:pt>
                <c:pt idx="36">
                  <c:v>4685706</c:v>
                </c:pt>
                <c:pt idx="37">
                  <c:v>4721455</c:v>
                </c:pt>
                <c:pt idx="38">
                  <c:v>4721455</c:v>
                </c:pt>
                <c:pt idx="39">
                  <c:v>4756276</c:v>
                </c:pt>
                <c:pt idx="40">
                  <c:v>4756276</c:v>
                </c:pt>
                <c:pt idx="41">
                  <c:v>5329743</c:v>
                </c:pt>
                <c:pt idx="42">
                  <c:v>5329743</c:v>
                </c:pt>
                <c:pt idx="43">
                  <c:v>5329743</c:v>
                </c:pt>
                <c:pt idx="44">
                  <c:v>5329743</c:v>
                </c:pt>
                <c:pt idx="45">
                  <c:v>5329743</c:v>
                </c:pt>
                <c:pt idx="46">
                  <c:v>5329743</c:v>
                </c:pt>
                <c:pt idx="47">
                  <c:v>5901515</c:v>
                </c:pt>
                <c:pt idx="48">
                  <c:v>5901515</c:v>
                </c:pt>
                <c:pt idx="49">
                  <c:v>5948338</c:v>
                </c:pt>
                <c:pt idx="50">
                  <c:v>5948338</c:v>
                </c:pt>
                <c:pt idx="51">
                  <c:v>5995611</c:v>
                </c:pt>
                <c:pt idx="52">
                  <c:v>5995611</c:v>
                </c:pt>
                <c:pt idx="53">
                  <c:v>6044594</c:v>
                </c:pt>
                <c:pt idx="54">
                  <c:v>6044594</c:v>
                </c:pt>
                <c:pt idx="55">
                  <c:v>6565307</c:v>
                </c:pt>
                <c:pt idx="56">
                  <c:v>6565307</c:v>
                </c:pt>
                <c:pt idx="57">
                  <c:v>6974968</c:v>
                </c:pt>
                <c:pt idx="58">
                  <c:v>6974968</c:v>
                </c:pt>
                <c:pt idx="59">
                  <c:v>7021181</c:v>
                </c:pt>
                <c:pt idx="60">
                  <c:v>7021181</c:v>
                </c:pt>
                <c:pt idx="61">
                  <c:v>7068580</c:v>
                </c:pt>
                <c:pt idx="62">
                  <c:v>7068580</c:v>
                </c:pt>
                <c:pt idx="63">
                  <c:v>7112058</c:v>
                </c:pt>
                <c:pt idx="64">
                  <c:v>7112058</c:v>
                </c:pt>
                <c:pt idx="65">
                  <c:v>7589947</c:v>
                </c:pt>
                <c:pt idx="66">
                  <c:v>7589947</c:v>
                </c:pt>
                <c:pt idx="67">
                  <c:v>8090039</c:v>
                </c:pt>
                <c:pt idx="68">
                  <c:v>8090039</c:v>
                </c:pt>
                <c:pt idx="69">
                  <c:v>8134617</c:v>
                </c:pt>
                <c:pt idx="70">
                  <c:v>8134617</c:v>
                </c:pt>
                <c:pt idx="71">
                  <c:v>8179690</c:v>
                </c:pt>
                <c:pt idx="72">
                  <c:v>8179690</c:v>
                </c:pt>
                <c:pt idx="73">
                  <c:v>8227455</c:v>
                </c:pt>
                <c:pt idx="74">
                  <c:v>8227455</c:v>
                </c:pt>
                <c:pt idx="75">
                  <c:v>8671388</c:v>
                </c:pt>
                <c:pt idx="76">
                  <c:v>8671388</c:v>
                </c:pt>
                <c:pt idx="77">
                  <c:v>9096188</c:v>
                </c:pt>
                <c:pt idx="78">
                  <c:v>9096188</c:v>
                </c:pt>
                <c:pt idx="79">
                  <c:v>9140314</c:v>
                </c:pt>
                <c:pt idx="80">
                  <c:v>9140314</c:v>
                </c:pt>
                <c:pt idx="81">
                  <c:v>9186515</c:v>
                </c:pt>
                <c:pt idx="82">
                  <c:v>9186515</c:v>
                </c:pt>
                <c:pt idx="83">
                  <c:v>9234752</c:v>
                </c:pt>
                <c:pt idx="84">
                  <c:v>9234752</c:v>
                </c:pt>
                <c:pt idx="85">
                  <c:v>9612827</c:v>
                </c:pt>
                <c:pt idx="86">
                  <c:v>9612827</c:v>
                </c:pt>
                <c:pt idx="87">
                  <c:v>9658663</c:v>
                </c:pt>
                <c:pt idx="88">
                  <c:v>9658663</c:v>
                </c:pt>
                <c:pt idx="89">
                  <c:v>9702512</c:v>
                </c:pt>
                <c:pt idx="90">
                  <c:v>9702512</c:v>
                </c:pt>
                <c:pt idx="91">
                  <c:v>9746916</c:v>
                </c:pt>
                <c:pt idx="92">
                  <c:v>9746916</c:v>
                </c:pt>
                <c:pt idx="93">
                  <c:v>9792481</c:v>
                </c:pt>
                <c:pt idx="94">
                  <c:v>9792481</c:v>
                </c:pt>
                <c:pt idx="95">
                  <c:v>10083687</c:v>
                </c:pt>
                <c:pt idx="96">
                  <c:v>10083687</c:v>
                </c:pt>
                <c:pt idx="97">
                  <c:v>10427476</c:v>
                </c:pt>
                <c:pt idx="98">
                  <c:v>10427476</c:v>
                </c:pt>
                <c:pt idx="99">
                  <c:v>10475030</c:v>
                </c:pt>
                <c:pt idx="100">
                  <c:v>10475030</c:v>
                </c:pt>
                <c:pt idx="101">
                  <c:v>10522185</c:v>
                </c:pt>
                <c:pt idx="102">
                  <c:v>10522185</c:v>
                </c:pt>
                <c:pt idx="103">
                  <c:v>10567191</c:v>
                </c:pt>
                <c:pt idx="104">
                  <c:v>10567191</c:v>
                </c:pt>
                <c:pt idx="105">
                  <c:v>10878150</c:v>
                </c:pt>
                <c:pt idx="106">
                  <c:v>10878150</c:v>
                </c:pt>
                <c:pt idx="107">
                  <c:v>10878150</c:v>
                </c:pt>
                <c:pt idx="108">
                  <c:v>10878150</c:v>
                </c:pt>
                <c:pt idx="109">
                  <c:v>11131164</c:v>
                </c:pt>
                <c:pt idx="110">
                  <c:v>11131164</c:v>
                </c:pt>
                <c:pt idx="111">
                  <c:v>11179285</c:v>
                </c:pt>
                <c:pt idx="112">
                  <c:v>11179285</c:v>
                </c:pt>
                <c:pt idx="113">
                  <c:v>11218033</c:v>
                </c:pt>
                <c:pt idx="114">
                  <c:v>11218033</c:v>
                </c:pt>
                <c:pt idx="115">
                  <c:v>11259297</c:v>
                </c:pt>
                <c:pt idx="116">
                  <c:v>11259297</c:v>
                </c:pt>
                <c:pt idx="117">
                  <c:v>11303313</c:v>
                </c:pt>
                <c:pt idx="118">
                  <c:v>11303313</c:v>
                </c:pt>
                <c:pt idx="119">
                  <c:v>11564070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1-42B8-8AC8-61EE31EEDE9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문서1.xlsx]Summary(Buffer-different)'!$H$51:$H$170</c:f>
              <c:numCache>
                <c:formatCode>General</c:formatCode>
                <c:ptCount val="120"/>
                <c:pt idx="0">
                  <c:v>1859228</c:v>
                </c:pt>
                <c:pt idx="1">
                  <c:v>1859228</c:v>
                </c:pt>
                <c:pt idx="2">
                  <c:v>1859228</c:v>
                </c:pt>
                <c:pt idx="3">
                  <c:v>1899885</c:v>
                </c:pt>
                <c:pt idx="4">
                  <c:v>1899885</c:v>
                </c:pt>
                <c:pt idx="5">
                  <c:v>1899885</c:v>
                </c:pt>
                <c:pt idx="6">
                  <c:v>1899885</c:v>
                </c:pt>
                <c:pt idx="7">
                  <c:v>1899885</c:v>
                </c:pt>
                <c:pt idx="8">
                  <c:v>1899885</c:v>
                </c:pt>
                <c:pt idx="9">
                  <c:v>2511733</c:v>
                </c:pt>
                <c:pt idx="10">
                  <c:v>2556972</c:v>
                </c:pt>
                <c:pt idx="11">
                  <c:v>2556972</c:v>
                </c:pt>
                <c:pt idx="12">
                  <c:v>2556972</c:v>
                </c:pt>
                <c:pt idx="13">
                  <c:v>2556972</c:v>
                </c:pt>
                <c:pt idx="14">
                  <c:v>2556972</c:v>
                </c:pt>
                <c:pt idx="15">
                  <c:v>2556972</c:v>
                </c:pt>
                <c:pt idx="16">
                  <c:v>2556972</c:v>
                </c:pt>
                <c:pt idx="17">
                  <c:v>2556972</c:v>
                </c:pt>
                <c:pt idx="18">
                  <c:v>2556972</c:v>
                </c:pt>
                <c:pt idx="19">
                  <c:v>2556972</c:v>
                </c:pt>
                <c:pt idx="20">
                  <c:v>3176545</c:v>
                </c:pt>
                <c:pt idx="21">
                  <c:v>3259165</c:v>
                </c:pt>
                <c:pt idx="22">
                  <c:v>3359771</c:v>
                </c:pt>
                <c:pt idx="23">
                  <c:v>3359771</c:v>
                </c:pt>
                <c:pt idx="24">
                  <c:v>3359771</c:v>
                </c:pt>
                <c:pt idx="25">
                  <c:v>3359771</c:v>
                </c:pt>
                <c:pt idx="26">
                  <c:v>3359771</c:v>
                </c:pt>
                <c:pt idx="27">
                  <c:v>3359771</c:v>
                </c:pt>
                <c:pt idx="28">
                  <c:v>4025946</c:v>
                </c:pt>
                <c:pt idx="29">
                  <c:v>4025946</c:v>
                </c:pt>
                <c:pt idx="30">
                  <c:v>4025946</c:v>
                </c:pt>
                <c:pt idx="31">
                  <c:v>4025946</c:v>
                </c:pt>
                <c:pt idx="32">
                  <c:v>4025946</c:v>
                </c:pt>
                <c:pt idx="33">
                  <c:v>4636394</c:v>
                </c:pt>
                <c:pt idx="34">
                  <c:v>4721455</c:v>
                </c:pt>
                <c:pt idx="35">
                  <c:v>4756276</c:v>
                </c:pt>
                <c:pt idx="36">
                  <c:v>4756276</c:v>
                </c:pt>
                <c:pt idx="37">
                  <c:v>4756276</c:v>
                </c:pt>
                <c:pt idx="38">
                  <c:v>4756276</c:v>
                </c:pt>
                <c:pt idx="39">
                  <c:v>4756276</c:v>
                </c:pt>
                <c:pt idx="40">
                  <c:v>4756276</c:v>
                </c:pt>
                <c:pt idx="41">
                  <c:v>5329743</c:v>
                </c:pt>
                <c:pt idx="42">
                  <c:v>5329743</c:v>
                </c:pt>
                <c:pt idx="43">
                  <c:v>5329743</c:v>
                </c:pt>
                <c:pt idx="44">
                  <c:v>5329743</c:v>
                </c:pt>
                <c:pt idx="45">
                  <c:v>5329743</c:v>
                </c:pt>
                <c:pt idx="46">
                  <c:v>5329743</c:v>
                </c:pt>
                <c:pt idx="47">
                  <c:v>5948338</c:v>
                </c:pt>
                <c:pt idx="48">
                  <c:v>6044594</c:v>
                </c:pt>
                <c:pt idx="49">
                  <c:v>6044594</c:v>
                </c:pt>
                <c:pt idx="50">
                  <c:v>6044594</c:v>
                </c:pt>
                <c:pt idx="51">
                  <c:v>6044594</c:v>
                </c:pt>
                <c:pt idx="52">
                  <c:v>6044594</c:v>
                </c:pt>
                <c:pt idx="53">
                  <c:v>6044594</c:v>
                </c:pt>
                <c:pt idx="54">
                  <c:v>6565307</c:v>
                </c:pt>
                <c:pt idx="55">
                  <c:v>6565307</c:v>
                </c:pt>
                <c:pt idx="56">
                  <c:v>6565307</c:v>
                </c:pt>
                <c:pt idx="57">
                  <c:v>7021181</c:v>
                </c:pt>
                <c:pt idx="58">
                  <c:v>7112058</c:v>
                </c:pt>
                <c:pt idx="59">
                  <c:v>7112058</c:v>
                </c:pt>
                <c:pt idx="60">
                  <c:v>7112058</c:v>
                </c:pt>
                <c:pt idx="61">
                  <c:v>7112058</c:v>
                </c:pt>
                <c:pt idx="62">
                  <c:v>7112058</c:v>
                </c:pt>
                <c:pt idx="63">
                  <c:v>7589947</c:v>
                </c:pt>
                <c:pt idx="64">
                  <c:v>7589947</c:v>
                </c:pt>
                <c:pt idx="65">
                  <c:v>7589947</c:v>
                </c:pt>
                <c:pt idx="66">
                  <c:v>7589947</c:v>
                </c:pt>
                <c:pt idx="67">
                  <c:v>8090039</c:v>
                </c:pt>
                <c:pt idx="68">
                  <c:v>8179690</c:v>
                </c:pt>
                <c:pt idx="69">
                  <c:v>8227455</c:v>
                </c:pt>
                <c:pt idx="70">
                  <c:v>8227455</c:v>
                </c:pt>
                <c:pt idx="71">
                  <c:v>8227455</c:v>
                </c:pt>
                <c:pt idx="72">
                  <c:v>8671388</c:v>
                </c:pt>
                <c:pt idx="73">
                  <c:v>8671388</c:v>
                </c:pt>
                <c:pt idx="74">
                  <c:v>8671388</c:v>
                </c:pt>
                <c:pt idx="75">
                  <c:v>8671388</c:v>
                </c:pt>
                <c:pt idx="76">
                  <c:v>9140314</c:v>
                </c:pt>
                <c:pt idx="77">
                  <c:v>9234752</c:v>
                </c:pt>
                <c:pt idx="78">
                  <c:v>9234752</c:v>
                </c:pt>
                <c:pt idx="79">
                  <c:v>9234752</c:v>
                </c:pt>
                <c:pt idx="80">
                  <c:v>9234752</c:v>
                </c:pt>
                <c:pt idx="81">
                  <c:v>9234752</c:v>
                </c:pt>
                <c:pt idx="82">
                  <c:v>9234752</c:v>
                </c:pt>
                <c:pt idx="83">
                  <c:v>9234752</c:v>
                </c:pt>
                <c:pt idx="84">
                  <c:v>9612827</c:v>
                </c:pt>
                <c:pt idx="85">
                  <c:v>9702512</c:v>
                </c:pt>
                <c:pt idx="86">
                  <c:v>9792481</c:v>
                </c:pt>
                <c:pt idx="87">
                  <c:v>9792481</c:v>
                </c:pt>
                <c:pt idx="88">
                  <c:v>9792481</c:v>
                </c:pt>
                <c:pt idx="89">
                  <c:v>9792481</c:v>
                </c:pt>
                <c:pt idx="90">
                  <c:v>9792481</c:v>
                </c:pt>
                <c:pt idx="91">
                  <c:v>10083687</c:v>
                </c:pt>
                <c:pt idx="92">
                  <c:v>10083687</c:v>
                </c:pt>
                <c:pt idx="93">
                  <c:v>10083687</c:v>
                </c:pt>
                <c:pt idx="94">
                  <c:v>10427476</c:v>
                </c:pt>
                <c:pt idx="95">
                  <c:v>10522185</c:v>
                </c:pt>
                <c:pt idx="96">
                  <c:v>10567191</c:v>
                </c:pt>
                <c:pt idx="97">
                  <c:v>10567191</c:v>
                </c:pt>
                <c:pt idx="98">
                  <c:v>10567191</c:v>
                </c:pt>
                <c:pt idx="99">
                  <c:v>10567191</c:v>
                </c:pt>
                <c:pt idx="100">
                  <c:v>10567191</c:v>
                </c:pt>
                <c:pt idx="101">
                  <c:v>10567191</c:v>
                </c:pt>
                <c:pt idx="102">
                  <c:v>10878150</c:v>
                </c:pt>
                <c:pt idx="103">
                  <c:v>10878150</c:v>
                </c:pt>
                <c:pt idx="104">
                  <c:v>10878150</c:v>
                </c:pt>
                <c:pt idx="105">
                  <c:v>10878150</c:v>
                </c:pt>
                <c:pt idx="106">
                  <c:v>10878150</c:v>
                </c:pt>
                <c:pt idx="107">
                  <c:v>10878150</c:v>
                </c:pt>
                <c:pt idx="108">
                  <c:v>10878150</c:v>
                </c:pt>
                <c:pt idx="109">
                  <c:v>11131164</c:v>
                </c:pt>
                <c:pt idx="110">
                  <c:v>11259297</c:v>
                </c:pt>
                <c:pt idx="111">
                  <c:v>11303313</c:v>
                </c:pt>
                <c:pt idx="112">
                  <c:v>11303313</c:v>
                </c:pt>
                <c:pt idx="113">
                  <c:v>11564070</c:v>
                </c:pt>
                <c:pt idx="114">
                  <c:v>11564070</c:v>
                </c:pt>
                <c:pt idx="115">
                  <c:v>11564070</c:v>
                </c:pt>
                <c:pt idx="116">
                  <c:v>11564070</c:v>
                </c:pt>
                <c:pt idx="117">
                  <c:v>11564070</c:v>
                </c:pt>
                <c:pt idx="118">
                  <c:v>11564070</c:v>
                </c:pt>
                <c:pt idx="119">
                  <c:v>11846648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B1-42B8-8AC8-61EE31EED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2768"/>
        <c:axId val="351458368"/>
      </c:lineChart>
      <c:catAx>
        <c:axId val="33539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8368"/>
        <c:crosses val="autoZero"/>
        <c:auto val="1"/>
        <c:lblAlgn val="ctr"/>
        <c:lblOffset val="100"/>
        <c:tickLblSkip val="10"/>
        <c:noMultiLvlLbl val="0"/>
      </c:catAx>
      <c:valAx>
        <c:axId val="351458368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276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문서1.xlsx]Summary(Buffer-different)'!$Y$51:$Y$170</c:f>
              <c:numCache>
                <c:formatCode>General</c:formatCode>
                <c:ptCount val="120"/>
                <c:pt idx="0">
                  <c:v>108302</c:v>
                </c:pt>
                <c:pt idx="1">
                  <c:v>108302</c:v>
                </c:pt>
                <c:pt idx="2">
                  <c:v>193432</c:v>
                </c:pt>
                <c:pt idx="3">
                  <c:v>193432</c:v>
                </c:pt>
                <c:pt idx="4">
                  <c:v>287621</c:v>
                </c:pt>
                <c:pt idx="5">
                  <c:v>287621</c:v>
                </c:pt>
                <c:pt idx="6">
                  <c:v>381524</c:v>
                </c:pt>
                <c:pt idx="7">
                  <c:v>381524</c:v>
                </c:pt>
                <c:pt idx="8">
                  <c:v>484459</c:v>
                </c:pt>
                <c:pt idx="9">
                  <c:v>484459</c:v>
                </c:pt>
                <c:pt idx="10">
                  <c:v>676193</c:v>
                </c:pt>
                <c:pt idx="11">
                  <c:v>676193</c:v>
                </c:pt>
                <c:pt idx="12">
                  <c:v>884798</c:v>
                </c:pt>
                <c:pt idx="13">
                  <c:v>884798</c:v>
                </c:pt>
                <c:pt idx="14">
                  <c:v>1121083</c:v>
                </c:pt>
                <c:pt idx="15">
                  <c:v>1121083</c:v>
                </c:pt>
                <c:pt idx="16">
                  <c:v>1319600</c:v>
                </c:pt>
                <c:pt idx="17">
                  <c:v>1319600</c:v>
                </c:pt>
                <c:pt idx="18">
                  <c:v>1535592</c:v>
                </c:pt>
                <c:pt idx="19">
                  <c:v>1535592</c:v>
                </c:pt>
                <c:pt idx="20">
                  <c:v>1754385</c:v>
                </c:pt>
                <c:pt idx="21">
                  <c:v>1754385</c:v>
                </c:pt>
                <c:pt idx="22">
                  <c:v>1965934</c:v>
                </c:pt>
                <c:pt idx="23">
                  <c:v>1965934</c:v>
                </c:pt>
                <c:pt idx="24">
                  <c:v>2142838</c:v>
                </c:pt>
                <c:pt idx="25">
                  <c:v>2142838</c:v>
                </c:pt>
                <c:pt idx="26">
                  <c:v>2326951</c:v>
                </c:pt>
                <c:pt idx="27">
                  <c:v>2326951</c:v>
                </c:pt>
                <c:pt idx="28">
                  <c:v>2511605</c:v>
                </c:pt>
                <c:pt idx="29">
                  <c:v>2511605</c:v>
                </c:pt>
                <c:pt idx="30">
                  <c:v>2696128</c:v>
                </c:pt>
                <c:pt idx="31">
                  <c:v>2696128</c:v>
                </c:pt>
                <c:pt idx="32">
                  <c:v>2867690</c:v>
                </c:pt>
                <c:pt idx="33">
                  <c:v>2867690</c:v>
                </c:pt>
                <c:pt idx="34">
                  <c:v>3049690</c:v>
                </c:pt>
                <c:pt idx="35">
                  <c:v>3049690</c:v>
                </c:pt>
                <c:pt idx="36">
                  <c:v>3189572</c:v>
                </c:pt>
                <c:pt idx="37">
                  <c:v>3189572</c:v>
                </c:pt>
                <c:pt idx="38">
                  <c:v>3329857</c:v>
                </c:pt>
                <c:pt idx="39">
                  <c:v>3329857</c:v>
                </c:pt>
                <c:pt idx="40">
                  <c:v>3469092</c:v>
                </c:pt>
                <c:pt idx="41">
                  <c:v>3469092</c:v>
                </c:pt>
                <c:pt idx="42">
                  <c:v>3657377</c:v>
                </c:pt>
                <c:pt idx="43">
                  <c:v>3657377</c:v>
                </c:pt>
                <c:pt idx="44">
                  <c:v>3837073</c:v>
                </c:pt>
                <c:pt idx="45">
                  <c:v>3837073</c:v>
                </c:pt>
                <c:pt idx="46">
                  <c:v>4009806</c:v>
                </c:pt>
                <c:pt idx="47">
                  <c:v>4009806</c:v>
                </c:pt>
                <c:pt idx="48">
                  <c:v>4191316</c:v>
                </c:pt>
                <c:pt idx="49">
                  <c:v>4191316</c:v>
                </c:pt>
                <c:pt idx="50">
                  <c:v>4368298</c:v>
                </c:pt>
                <c:pt idx="51">
                  <c:v>4368298</c:v>
                </c:pt>
                <c:pt idx="52">
                  <c:v>4550909</c:v>
                </c:pt>
                <c:pt idx="53">
                  <c:v>4550909</c:v>
                </c:pt>
                <c:pt idx="54">
                  <c:v>4743745</c:v>
                </c:pt>
                <c:pt idx="55">
                  <c:v>4743745</c:v>
                </c:pt>
                <c:pt idx="56">
                  <c:v>4903923</c:v>
                </c:pt>
                <c:pt idx="57">
                  <c:v>4903923</c:v>
                </c:pt>
                <c:pt idx="58">
                  <c:v>5080821</c:v>
                </c:pt>
                <c:pt idx="59">
                  <c:v>5080821</c:v>
                </c:pt>
                <c:pt idx="60">
                  <c:v>5242246</c:v>
                </c:pt>
                <c:pt idx="61">
                  <c:v>5242246</c:v>
                </c:pt>
                <c:pt idx="62">
                  <c:v>5415478</c:v>
                </c:pt>
                <c:pt idx="63">
                  <c:v>5415478</c:v>
                </c:pt>
                <c:pt idx="64">
                  <c:v>5580388</c:v>
                </c:pt>
                <c:pt idx="65">
                  <c:v>5580388</c:v>
                </c:pt>
                <c:pt idx="66">
                  <c:v>5755390</c:v>
                </c:pt>
                <c:pt idx="67">
                  <c:v>5755390</c:v>
                </c:pt>
                <c:pt idx="68">
                  <c:v>5919479</c:v>
                </c:pt>
                <c:pt idx="69">
                  <c:v>5919479</c:v>
                </c:pt>
                <c:pt idx="70">
                  <c:v>6072994</c:v>
                </c:pt>
                <c:pt idx="71">
                  <c:v>6072994</c:v>
                </c:pt>
                <c:pt idx="72">
                  <c:v>6203683</c:v>
                </c:pt>
                <c:pt idx="73">
                  <c:v>6203683</c:v>
                </c:pt>
                <c:pt idx="74">
                  <c:v>6337165</c:v>
                </c:pt>
                <c:pt idx="75">
                  <c:v>6337165</c:v>
                </c:pt>
                <c:pt idx="76">
                  <c:v>6444237</c:v>
                </c:pt>
                <c:pt idx="77">
                  <c:v>6444237</c:v>
                </c:pt>
                <c:pt idx="78">
                  <c:v>6619257</c:v>
                </c:pt>
                <c:pt idx="79">
                  <c:v>6619257</c:v>
                </c:pt>
                <c:pt idx="80">
                  <c:v>6779253</c:v>
                </c:pt>
                <c:pt idx="81">
                  <c:v>6779253</c:v>
                </c:pt>
                <c:pt idx="82">
                  <c:v>6903311</c:v>
                </c:pt>
                <c:pt idx="83">
                  <c:v>6903311</c:v>
                </c:pt>
                <c:pt idx="84">
                  <c:v>7044049</c:v>
                </c:pt>
                <c:pt idx="85">
                  <c:v>7044049</c:v>
                </c:pt>
                <c:pt idx="86">
                  <c:v>7239551</c:v>
                </c:pt>
                <c:pt idx="87">
                  <c:v>7239551</c:v>
                </c:pt>
                <c:pt idx="88">
                  <c:v>7378823</c:v>
                </c:pt>
                <c:pt idx="89">
                  <c:v>7378823</c:v>
                </c:pt>
                <c:pt idx="90">
                  <c:v>7494650</c:v>
                </c:pt>
                <c:pt idx="91">
                  <c:v>7494650</c:v>
                </c:pt>
                <c:pt idx="92">
                  <c:v>7619654</c:v>
                </c:pt>
                <c:pt idx="93">
                  <c:v>7619654</c:v>
                </c:pt>
                <c:pt idx="94">
                  <c:v>7765295</c:v>
                </c:pt>
                <c:pt idx="95">
                  <c:v>7765295</c:v>
                </c:pt>
                <c:pt idx="96">
                  <c:v>7905622</c:v>
                </c:pt>
                <c:pt idx="97">
                  <c:v>7905622</c:v>
                </c:pt>
                <c:pt idx="98">
                  <c:v>8043051</c:v>
                </c:pt>
                <c:pt idx="99">
                  <c:v>8043051</c:v>
                </c:pt>
                <c:pt idx="100">
                  <c:v>8157697</c:v>
                </c:pt>
                <c:pt idx="101">
                  <c:v>8157697</c:v>
                </c:pt>
                <c:pt idx="102">
                  <c:v>8285564</c:v>
                </c:pt>
                <c:pt idx="103">
                  <c:v>8285564</c:v>
                </c:pt>
                <c:pt idx="104">
                  <c:v>8419835</c:v>
                </c:pt>
                <c:pt idx="105">
                  <c:v>8419835</c:v>
                </c:pt>
                <c:pt idx="106">
                  <c:v>8548889</c:v>
                </c:pt>
                <c:pt idx="107">
                  <c:v>8548889</c:v>
                </c:pt>
                <c:pt idx="108">
                  <c:v>8685098</c:v>
                </c:pt>
                <c:pt idx="109">
                  <c:v>8685098</c:v>
                </c:pt>
                <c:pt idx="110">
                  <c:v>8822660</c:v>
                </c:pt>
                <c:pt idx="111">
                  <c:v>8822660</c:v>
                </c:pt>
                <c:pt idx="112">
                  <c:v>8950642</c:v>
                </c:pt>
                <c:pt idx="113">
                  <c:v>8950642</c:v>
                </c:pt>
                <c:pt idx="114">
                  <c:v>9083586</c:v>
                </c:pt>
                <c:pt idx="115">
                  <c:v>9083586</c:v>
                </c:pt>
                <c:pt idx="116">
                  <c:v>9218274</c:v>
                </c:pt>
                <c:pt idx="117">
                  <c:v>9218274</c:v>
                </c:pt>
                <c:pt idx="118">
                  <c:v>9348043</c:v>
                </c:pt>
                <c:pt idx="119">
                  <c:v>9348043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4D-4503-AC94-4D2E96E76824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문서1.xlsx]Summary(Buffer-different)'!$Z$51:$Z$170</c:f>
              <c:numCache>
                <c:formatCode>General</c:formatCode>
                <c:ptCount val="120"/>
                <c:pt idx="0">
                  <c:v>621686</c:v>
                </c:pt>
                <c:pt idx="1">
                  <c:v>621686</c:v>
                </c:pt>
                <c:pt idx="2">
                  <c:v>830291</c:v>
                </c:pt>
                <c:pt idx="3">
                  <c:v>1066576</c:v>
                </c:pt>
                <c:pt idx="4">
                  <c:v>1265093</c:v>
                </c:pt>
                <c:pt idx="5">
                  <c:v>1265093</c:v>
                </c:pt>
                <c:pt idx="6">
                  <c:v>1265093</c:v>
                </c:pt>
                <c:pt idx="7">
                  <c:v>1265093</c:v>
                </c:pt>
                <c:pt idx="8">
                  <c:v>1481085</c:v>
                </c:pt>
                <c:pt idx="9">
                  <c:v>1699878</c:v>
                </c:pt>
                <c:pt idx="10">
                  <c:v>1699878</c:v>
                </c:pt>
                <c:pt idx="11">
                  <c:v>1699878</c:v>
                </c:pt>
                <c:pt idx="12">
                  <c:v>1911427</c:v>
                </c:pt>
                <c:pt idx="13">
                  <c:v>1911427</c:v>
                </c:pt>
                <c:pt idx="14">
                  <c:v>2088331</c:v>
                </c:pt>
                <c:pt idx="15">
                  <c:v>2088331</c:v>
                </c:pt>
                <c:pt idx="16">
                  <c:v>2272444</c:v>
                </c:pt>
                <c:pt idx="17">
                  <c:v>2457098</c:v>
                </c:pt>
                <c:pt idx="18">
                  <c:v>2641621</c:v>
                </c:pt>
                <c:pt idx="19">
                  <c:v>2641621</c:v>
                </c:pt>
                <c:pt idx="20">
                  <c:v>2813183</c:v>
                </c:pt>
                <c:pt idx="21">
                  <c:v>2813183</c:v>
                </c:pt>
                <c:pt idx="22">
                  <c:v>2995183</c:v>
                </c:pt>
                <c:pt idx="23">
                  <c:v>2995183</c:v>
                </c:pt>
                <c:pt idx="24">
                  <c:v>2995183</c:v>
                </c:pt>
                <c:pt idx="25">
                  <c:v>2995183</c:v>
                </c:pt>
                <c:pt idx="26">
                  <c:v>3135065</c:v>
                </c:pt>
                <c:pt idx="27">
                  <c:v>3275350</c:v>
                </c:pt>
                <c:pt idx="28">
                  <c:v>3414585</c:v>
                </c:pt>
                <c:pt idx="29">
                  <c:v>3414585</c:v>
                </c:pt>
                <c:pt idx="30">
                  <c:v>3602870</c:v>
                </c:pt>
                <c:pt idx="31">
                  <c:v>3602870</c:v>
                </c:pt>
                <c:pt idx="32">
                  <c:v>3782566</c:v>
                </c:pt>
                <c:pt idx="33">
                  <c:v>3782566</c:v>
                </c:pt>
                <c:pt idx="34">
                  <c:v>3955299</c:v>
                </c:pt>
                <c:pt idx="35">
                  <c:v>3955299</c:v>
                </c:pt>
                <c:pt idx="36">
                  <c:v>4136809</c:v>
                </c:pt>
                <c:pt idx="37">
                  <c:v>4136809</c:v>
                </c:pt>
                <c:pt idx="38">
                  <c:v>4313791</c:v>
                </c:pt>
                <c:pt idx="39">
                  <c:v>4313791</c:v>
                </c:pt>
                <c:pt idx="40">
                  <c:v>4496402</c:v>
                </c:pt>
                <c:pt idx="41">
                  <c:v>4496402</c:v>
                </c:pt>
                <c:pt idx="42">
                  <c:v>4496402</c:v>
                </c:pt>
                <c:pt idx="43">
                  <c:v>4496402</c:v>
                </c:pt>
                <c:pt idx="44">
                  <c:v>4689238</c:v>
                </c:pt>
                <c:pt idx="45">
                  <c:v>4849416</c:v>
                </c:pt>
                <c:pt idx="46">
                  <c:v>5026314</c:v>
                </c:pt>
                <c:pt idx="47">
                  <c:v>5026314</c:v>
                </c:pt>
                <c:pt idx="48">
                  <c:v>5187739</c:v>
                </c:pt>
                <c:pt idx="49">
                  <c:v>5187739</c:v>
                </c:pt>
                <c:pt idx="50">
                  <c:v>5360971</c:v>
                </c:pt>
                <c:pt idx="51">
                  <c:v>5360971</c:v>
                </c:pt>
                <c:pt idx="52">
                  <c:v>5525881</c:v>
                </c:pt>
                <c:pt idx="53">
                  <c:v>5525881</c:v>
                </c:pt>
                <c:pt idx="54">
                  <c:v>5700883</c:v>
                </c:pt>
                <c:pt idx="55">
                  <c:v>5700883</c:v>
                </c:pt>
                <c:pt idx="56">
                  <c:v>5700883</c:v>
                </c:pt>
                <c:pt idx="57">
                  <c:v>5700883</c:v>
                </c:pt>
                <c:pt idx="58">
                  <c:v>5864972</c:v>
                </c:pt>
                <c:pt idx="59">
                  <c:v>6018487</c:v>
                </c:pt>
                <c:pt idx="60">
                  <c:v>6018487</c:v>
                </c:pt>
                <c:pt idx="61">
                  <c:v>6018487</c:v>
                </c:pt>
                <c:pt idx="62">
                  <c:v>6149176</c:v>
                </c:pt>
                <c:pt idx="63">
                  <c:v>6282658</c:v>
                </c:pt>
                <c:pt idx="64">
                  <c:v>6389730</c:v>
                </c:pt>
                <c:pt idx="65">
                  <c:v>6389730</c:v>
                </c:pt>
                <c:pt idx="66">
                  <c:v>6564750</c:v>
                </c:pt>
                <c:pt idx="67">
                  <c:v>6564750</c:v>
                </c:pt>
                <c:pt idx="68">
                  <c:v>6724746</c:v>
                </c:pt>
                <c:pt idx="69">
                  <c:v>6724746</c:v>
                </c:pt>
                <c:pt idx="70">
                  <c:v>6848804</c:v>
                </c:pt>
                <c:pt idx="71">
                  <c:v>6848804</c:v>
                </c:pt>
                <c:pt idx="72">
                  <c:v>6989542</c:v>
                </c:pt>
                <c:pt idx="73">
                  <c:v>6989542</c:v>
                </c:pt>
                <c:pt idx="74">
                  <c:v>6989542</c:v>
                </c:pt>
                <c:pt idx="75">
                  <c:v>6989542</c:v>
                </c:pt>
                <c:pt idx="76">
                  <c:v>7185044</c:v>
                </c:pt>
                <c:pt idx="77">
                  <c:v>7324316</c:v>
                </c:pt>
                <c:pt idx="78">
                  <c:v>7440143</c:v>
                </c:pt>
                <c:pt idx="79">
                  <c:v>7440143</c:v>
                </c:pt>
                <c:pt idx="80">
                  <c:v>7565147</c:v>
                </c:pt>
                <c:pt idx="81">
                  <c:v>7565147</c:v>
                </c:pt>
                <c:pt idx="82">
                  <c:v>7710788</c:v>
                </c:pt>
                <c:pt idx="83">
                  <c:v>7710788</c:v>
                </c:pt>
                <c:pt idx="84">
                  <c:v>7851115</c:v>
                </c:pt>
                <c:pt idx="85">
                  <c:v>7851115</c:v>
                </c:pt>
                <c:pt idx="86">
                  <c:v>7988544</c:v>
                </c:pt>
                <c:pt idx="87">
                  <c:v>7988544</c:v>
                </c:pt>
                <c:pt idx="88">
                  <c:v>8103190</c:v>
                </c:pt>
                <c:pt idx="89">
                  <c:v>8103190</c:v>
                </c:pt>
                <c:pt idx="90">
                  <c:v>8231057</c:v>
                </c:pt>
                <c:pt idx="91">
                  <c:v>8231057</c:v>
                </c:pt>
                <c:pt idx="92">
                  <c:v>8365328</c:v>
                </c:pt>
                <c:pt idx="93">
                  <c:v>8365328</c:v>
                </c:pt>
                <c:pt idx="94">
                  <c:v>8494382</c:v>
                </c:pt>
                <c:pt idx="95">
                  <c:v>8494382</c:v>
                </c:pt>
                <c:pt idx="96">
                  <c:v>8494382</c:v>
                </c:pt>
                <c:pt idx="97">
                  <c:v>8494382</c:v>
                </c:pt>
                <c:pt idx="98">
                  <c:v>8630591</c:v>
                </c:pt>
                <c:pt idx="99">
                  <c:v>8768153</c:v>
                </c:pt>
                <c:pt idx="100">
                  <c:v>8896135</c:v>
                </c:pt>
                <c:pt idx="101">
                  <c:v>8896135</c:v>
                </c:pt>
                <c:pt idx="102">
                  <c:v>9029079</c:v>
                </c:pt>
                <c:pt idx="103">
                  <c:v>9029079</c:v>
                </c:pt>
                <c:pt idx="104">
                  <c:v>9029079</c:v>
                </c:pt>
                <c:pt idx="105">
                  <c:v>9029079</c:v>
                </c:pt>
                <c:pt idx="106">
                  <c:v>9163767</c:v>
                </c:pt>
                <c:pt idx="107">
                  <c:v>9293536</c:v>
                </c:pt>
                <c:pt idx="108">
                  <c:v>9418077</c:v>
                </c:pt>
                <c:pt idx="109">
                  <c:v>9418077</c:v>
                </c:pt>
                <c:pt idx="110">
                  <c:v>9545734</c:v>
                </c:pt>
                <c:pt idx="111">
                  <c:v>9545734</c:v>
                </c:pt>
                <c:pt idx="112">
                  <c:v>9714477</c:v>
                </c:pt>
                <c:pt idx="113">
                  <c:v>9714477</c:v>
                </c:pt>
                <c:pt idx="114">
                  <c:v>9853227</c:v>
                </c:pt>
                <c:pt idx="115">
                  <c:v>9853227</c:v>
                </c:pt>
                <c:pt idx="116">
                  <c:v>9979130</c:v>
                </c:pt>
                <c:pt idx="117">
                  <c:v>9979130</c:v>
                </c:pt>
                <c:pt idx="118">
                  <c:v>9979130</c:v>
                </c:pt>
                <c:pt idx="119">
                  <c:v>9979130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4D-4503-AC94-4D2E96E76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5328"/>
        <c:axId val="359833600"/>
      </c:lineChart>
      <c:catAx>
        <c:axId val="33539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3600"/>
        <c:crosses val="autoZero"/>
        <c:auto val="1"/>
        <c:lblAlgn val="ctr"/>
        <c:lblOffset val="100"/>
        <c:tickLblSkip val="10"/>
        <c:noMultiLvlLbl val="0"/>
      </c:catAx>
      <c:valAx>
        <c:axId val="359833600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532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문서1.xlsx]Summary(Buffer-different)'!$AA$51:$AA$170</c:f>
              <c:numCache>
                <c:formatCode>General</c:formatCode>
                <c:ptCount val="120"/>
                <c:pt idx="0">
                  <c:v>73816</c:v>
                </c:pt>
                <c:pt idx="1">
                  <c:v>73816</c:v>
                </c:pt>
                <c:pt idx="2">
                  <c:v>205064</c:v>
                </c:pt>
                <c:pt idx="3">
                  <c:v>205064</c:v>
                </c:pt>
                <c:pt idx="4">
                  <c:v>347110</c:v>
                </c:pt>
                <c:pt idx="5">
                  <c:v>347110</c:v>
                </c:pt>
                <c:pt idx="6">
                  <c:v>484823</c:v>
                </c:pt>
                <c:pt idx="7">
                  <c:v>484823</c:v>
                </c:pt>
                <c:pt idx="8">
                  <c:v>638734</c:v>
                </c:pt>
                <c:pt idx="9">
                  <c:v>638734</c:v>
                </c:pt>
                <c:pt idx="10">
                  <c:v>787821</c:v>
                </c:pt>
                <c:pt idx="11">
                  <c:v>787821</c:v>
                </c:pt>
                <c:pt idx="12">
                  <c:v>908225</c:v>
                </c:pt>
                <c:pt idx="13">
                  <c:v>908225</c:v>
                </c:pt>
                <c:pt idx="14">
                  <c:v>1100311</c:v>
                </c:pt>
                <c:pt idx="15">
                  <c:v>1100311</c:v>
                </c:pt>
                <c:pt idx="16">
                  <c:v>1260511</c:v>
                </c:pt>
                <c:pt idx="17">
                  <c:v>1260511</c:v>
                </c:pt>
                <c:pt idx="18">
                  <c:v>1432461</c:v>
                </c:pt>
                <c:pt idx="19">
                  <c:v>1432461</c:v>
                </c:pt>
                <c:pt idx="20">
                  <c:v>1610035</c:v>
                </c:pt>
                <c:pt idx="21">
                  <c:v>1610035</c:v>
                </c:pt>
                <c:pt idx="22">
                  <c:v>1775649</c:v>
                </c:pt>
                <c:pt idx="23">
                  <c:v>1775649</c:v>
                </c:pt>
                <c:pt idx="24">
                  <c:v>1952553</c:v>
                </c:pt>
                <c:pt idx="25">
                  <c:v>1952553</c:v>
                </c:pt>
                <c:pt idx="26">
                  <c:v>2136666</c:v>
                </c:pt>
                <c:pt idx="27">
                  <c:v>2136666</c:v>
                </c:pt>
                <c:pt idx="28">
                  <c:v>2321320</c:v>
                </c:pt>
                <c:pt idx="29">
                  <c:v>2321320</c:v>
                </c:pt>
                <c:pt idx="30">
                  <c:v>2456252</c:v>
                </c:pt>
                <c:pt idx="31">
                  <c:v>2456252</c:v>
                </c:pt>
                <c:pt idx="32">
                  <c:v>2585069</c:v>
                </c:pt>
                <c:pt idx="33">
                  <c:v>2585069</c:v>
                </c:pt>
                <c:pt idx="34">
                  <c:v>2767069</c:v>
                </c:pt>
                <c:pt idx="35">
                  <c:v>2767069</c:v>
                </c:pt>
                <c:pt idx="36">
                  <c:v>2949608</c:v>
                </c:pt>
                <c:pt idx="37">
                  <c:v>2949608</c:v>
                </c:pt>
                <c:pt idx="38">
                  <c:v>3135500</c:v>
                </c:pt>
                <c:pt idx="39">
                  <c:v>3135500</c:v>
                </c:pt>
                <c:pt idx="40">
                  <c:v>3320597</c:v>
                </c:pt>
                <c:pt idx="41">
                  <c:v>3320597</c:v>
                </c:pt>
                <c:pt idx="42">
                  <c:v>3508882</c:v>
                </c:pt>
                <c:pt idx="43">
                  <c:v>3508882</c:v>
                </c:pt>
                <c:pt idx="44">
                  <c:v>3688578</c:v>
                </c:pt>
                <c:pt idx="45">
                  <c:v>3688578</c:v>
                </c:pt>
                <c:pt idx="46">
                  <c:v>3861311</c:v>
                </c:pt>
                <c:pt idx="47">
                  <c:v>3861311</c:v>
                </c:pt>
                <c:pt idx="48">
                  <c:v>4042821</c:v>
                </c:pt>
                <c:pt idx="49">
                  <c:v>4042821</c:v>
                </c:pt>
                <c:pt idx="50">
                  <c:v>4219803</c:v>
                </c:pt>
                <c:pt idx="51">
                  <c:v>4219803</c:v>
                </c:pt>
                <c:pt idx="52">
                  <c:v>4402414</c:v>
                </c:pt>
                <c:pt idx="53">
                  <c:v>4402414</c:v>
                </c:pt>
                <c:pt idx="54">
                  <c:v>4595250</c:v>
                </c:pt>
                <c:pt idx="55">
                  <c:v>4595250</c:v>
                </c:pt>
                <c:pt idx="56">
                  <c:v>4755428</c:v>
                </c:pt>
                <c:pt idx="57">
                  <c:v>4755428</c:v>
                </c:pt>
                <c:pt idx="58">
                  <c:v>4932326</c:v>
                </c:pt>
                <c:pt idx="59">
                  <c:v>4932326</c:v>
                </c:pt>
                <c:pt idx="60">
                  <c:v>5093751</c:v>
                </c:pt>
                <c:pt idx="61">
                  <c:v>5093751</c:v>
                </c:pt>
                <c:pt idx="62">
                  <c:v>5266983</c:v>
                </c:pt>
                <c:pt idx="63">
                  <c:v>5266983</c:v>
                </c:pt>
                <c:pt idx="64">
                  <c:v>5431893</c:v>
                </c:pt>
                <c:pt idx="65">
                  <c:v>5431893</c:v>
                </c:pt>
                <c:pt idx="66">
                  <c:v>5606895</c:v>
                </c:pt>
                <c:pt idx="67">
                  <c:v>5606895</c:v>
                </c:pt>
                <c:pt idx="68">
                  <c:v>5770984</c:v>
                </c:pt>
                <c:pt idx="69">
                  <c:v>5770984</c:v>
                </c:pt>
                <c:pt idx="70">
                  <c:v>5924499</c:v>
                </c:pt>
                <c:pt idx="71">
                  <c:v>5924499</c:v>
                </c:pt>
                <c:pt idx="72">
                  <c:v>6143185</c:v>
                </c:pt>
                <c:pt idx="73">
                  <c:v>6143185</c:v>
                </c:pt>
                <c:pt idx="74">
                  <c:v>6360088</c:v>
                </c:pt>
                <c:pt idx="75">
                  <c:v>6360088</c:v>
                </c:pt>
                <c:pt idx="76">
                  <c:v>6520922</c:v>
                </c:pt>
                <c:pt idx="77">
                  <c:v>6520922</c:v>
                </c:pt>
                <c:pt idx="78">
                  <c:v>6695942</c:v>
                </c:pt>
                <c:pt idx="79">
                  <c:v>6695942</c:v>
                </c:pt>
                <c:pt idx="80">
                  <c:v>6855938</c:v>
                </c:pt>
                <c:pt idx="81">
                  <c:v>6855938</c:v>
                </c:pt>
                <c:pt idx="82">
                  <c:v>7071967</c:v>
                </c:pt>
                <c:pt idx="83">
                  <c:v>7071967</c:v>
                </c:pt>
                <c:pt idx="84">
                  <c:v>7313955</c:v>
                </c:pt>
                <c:pt idx="85">
                  <c:v>7313955</c:v>
                </c:pt>
                <c:pt idx="86">
                  <c:v>7562350</c:v>
                </c:pt>
                <c:pt idx="87">
                  <c:v>7562350</c:v>
                </c:pt>
                <c:pt idx="88">
                  <c:v>7795801</c:v>
                </c:pt>
                <c:pt idx="89">
                  <c:v>7795801</c:v>
                </c:pt>
                <c:pt idx="90">
                  <c:v>7991748</c:v>
                </c:pt>
                <c:pt idx="91">
                  <c:v>7991748</c:v>
                </c:pt>
                <c:pt idx="92">
                  <c:v>8165240</c:v>
                </c:pt>
                <c:pt idx="93">
                  <c:v>8165240</c:v>
                </c:pt>
                <c:pt idx="94">
                  <c:v>8415614</c:v>
                </c:pt>
                <c:pt idx="95">
                  <c:v>8415614</c:v>
                </c:pt>
                <c:pt idx="96">
                  <c:v>8655472</c:v>
                </c:pt>
                <c:pt idx="97">
                  <c:v>8655472</c:v>
                </c:pt>
                <c:pt idx="98">
                  <c:v>8900775</c:v>
                </c:pt>
                <c:pt idx="99">
                  <c:v>8900775</c:v>
                </c:pt>
                <c:pt idx="100">
                  <c:v>9101359</c:v>
                </c:pt>
                <c:pt idx="101">
                  <c:v>9101359</c:v>
                </c:pt>
                <c:pt idx="102">
                  <c:v>9319467</c:v>
                </c:pt>
                <c:pt idx="103">
                  <c:v>9319467</c:v>
                </c:pt>
                <c:pt idx="104">
                  <c:v>9532083</c:v>
                </c:pt>
                <c:pt idx="105">
                  <c:v>9532083</c:v>
                </c:pt>
                <c:pt idx="106">
                  <c:v>9702079</c:v>
                </c:pt>
                <c:pt idx="107">
                  <c:v>9702079</c:v>
                </c:pt>
                <c:pt idx="108">
                  <c:v>9883744</c:v>
                </c:pt>
                <c:pt idx="109">
                  <c:v>9883744</c:v>
                </c:pt>
                <c:pt idx="110">
                  <c:v>10116405</c:v>
                </c:pt>
                <c:pt idx="111">
                  <c:v>10116405</c:v>
                </c:pt>
                <c:pt idx="112">
                  <c:v>10295435</c:v>
                </c:pt>
                <c:pt idx="113">
                  <c:v>10295435</c:v>
                </c:pt>
                <c:pt idx="114">
                  <c:v>10530844</c:v>
                </c:pt>
                <c:pt idx="115">
                  <c:v>10530844</c:v>
                </c:pt>
                <c:pt idx="116">
                  <c:v>10761671</c:v>
                </c:pt>
                <c:pt idx="117">
                  <c:v>10761671</c:v>
                </c:pt>
                <c:pt idx="118">
                  <c:v>10989767</c:v>
                </c:pt>
                <c:pt idx="119">
                  <c:v>10989767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1-47A6-8E95-986AC44DB432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문서1.xlsx]Summary(Buffer-different)'!$AB$51:$AB$170</c:f>
              <c:numCache>
                <c:formatCode>General</c:formatCode>
                <c:ptCount val="120"/>
                <c:pt idx="0">
                  <c:v>787821</c:v>
                </c:pt>
                <c:pt idx="1">
                  <c:v>908225</c:v>
                </c:pt>
                <c:pt idx="2">
                  <c:v>908225</c:v>
                </c:pt>
                <c:pt idx="3">
                  <c:v>908225</c:v>
                </c:pt>
                <c:pt idx="4">
                  <c:v>1100311</c:v>
                </c:pt>
                <c:pt idx="5">
                  <c:v>1100311</c:v>
                </c:pt>
                <c:pt idx="6">
                  <c:v>1260511</c:v>
                </c:pt>
                <c:pt idx="7">
                  <c:v>1432461</c:v>
                </c:pt>
                <c:pt idx="8">
                  <c:v>1432461</c:v>
                </c:pt>
                <c:pt idx="9">
                  <c:v>1432461</c:v>
                </c:pt>
                <c:pt idx="10">
                  <c:v>1610035</c:v>
                </c:pt>
                <c:pt idx="11">
                  <c:v>1610035</c:v>
                </c:pt>
                <c:pt idx="12">
                  <c:v>1775649</c:v>
                </c:pt>
                <c:pt idx="13">
                  <c:v>1952553</c:v>
                </c:pt>
                <c:pt idx="14">
                  <c:v>1952553</c:v>
                </c:pt>
                <c:pt idx="15">
                  <c:v>1952553</c:v>
                </c:pt>
                <c:pt idx="16">
                  <c:v>2136666</c:v>
                </c:pt>
                <c:pt idx="17">
                  <c:v>2136666</c:v>
                </c:pt>
                <c:pt idx="18">
                  <c:v>2321320</c:v>
                </c:pt>
                <c:pt idx="19">
                  <c:v>2321320</c:v>
                </c:pt>
                <c:pt idx="20">
                  <c:v>2456252</c:v>
                </c:pt>
                <c:pt idx="21">
                  <c:v>2456252</c:v>
                </c:pt>
                <c:pt idx="22">
                  <c:v>2585069</c:v>
                </c:pt>
                <c:pt idx="23">
                  <c:v>2585069</c:v>
                </c:pt>
                <c:pt idx="24">
                  <c:v>2767069</c:v>
                </c:pt>
                <c:pt idx="25">
                  <c:v>2949608</c:v>
                </c:pt>
                <c:pt idx="26">
                  <c:v>3135500</c:v>
                </c:pt>
                <c:pt idx="27">
                  <c:v>3135500</c:v>
                </c:pt>
                <c:pt idx="28">
                  <c:v>3135500</c:v>
                </c:pt>
                <c:pt idx="29">
                  <c:v>3135500</c:v>
                </c:pt>
                <c:pt idx="30">
                  <c:v>3320597</c:v>
                </c:pt>
                <c:pt idx="31">
                  <c:v>3320597</c:v>
                </c:pt>
                <c:pt idx="32">
                  <c:v>3508882</c:v>
                </c:pt>
                <c:pt idx="33">
                  <c:v>3688578</c:v>
                </c:pt>
                <c:pt idx="34">
                  <c:v>3861311</c:v>
                </c:pt>
                <c:pt idx="35">
                  <c:v>3861311</c:v>
                </c:pt>
                <c:pt idx="36">
                  <c:v>3861311</c:v>
                </c:pt>
                <c:pt idx="37">
                  <c:v>3861311</c:v>
                </c:pt>
                <c:pt idx="38">
                  <c:v>4042821</c:v>
                </c:pt>
                <c:pt idx="39">
                  <c:v>4042821</c:v>
                </c:pt>
                <c:pt idx="40">
                  <c:v>4219803</c:v>
                </c:pt>
                <c:pt idx="41">
                  <c:v>4402414</c:v>
                </c:pt>
                <c:pt idx="42">
                  <c:v>4595250</c:v>
                </c:pt>
                <c:pt idx="43">
                  <c:v>4595250</c:v>
                </c:pt>
                <c:pt idx="44">
                  <c:v>4595250</c:v>
                </c:pt>
                <c:pt idx="45">
                  <c:v>4595250</c:v>
                </c:pt>
                <c:pt idx="46">
                  <c:v>4755428</c:v>
                </c:pt>
                <c:pt idx="47">
                  <c:v>4755428</c:v>
                </c:pt>
                <c:pt idx="48">
                  <c:v>4932326</c:v>
                </c:pt>
                <c:pt idx="49">
                  <c:v>5093751</c:v>
                </c:pt>
                <c:pt idx="50">
                  <c:v>5093751</c:v>
                </c:pt>
                <c:pt idx="51">
                  <c:v>5093751</c:v>
                </c:pt>
                <c:pt idx="52">
                  <c:v>5266983</c:v>
                </c:pt>
                <c:pt idx="53">
                  <c:v>5266983</c:v>
                </c:pt>
                <c:pt idx="54">
                  <c:v>5431893</c:v>
                </c:pt>
                <c:pt idx="55">
                  <c:v>5431893</c:v>
                </c:pt>
                <c:pt idx="56">
                  <c:v>5606895</c:v>
                </c:pt>
                <c:pt idx="57">
                  <c:v>5606895</c:v>
                </c:pt>
                <c:pt idx="58">
                  <c:v>5770984</c:v>
                </c:pt>
                <c:pt idx="59">
                  <c:v>5924499</c:v>
                </c:pt>
                <c:pt idx="60">
                  <c:v>6143185</c:v>
                </c:pt>
                <c:pt idx="61">
                  <c:v>6143185</c:v>
                </c:pt>
                <c:pt idx="62">
                  <c:v>6143185</c:v>
                </c:pt>
                <c:pt idx="63">
                  <c:v>6143185</c:v>
                </c:pt>
                <c:pt idx="64">
                  <c:v>6360088</c:v>
                </c:pt>
                <c:pt idx="65">
                  <c:v>6360088</c:v>
                </c:pt>
                <c:pt idx="66">
                  <c:v>6520922</c:v>
                </c:pt>
                <c:pt idx="67">
                  <c:v>6520922</c:v>
                </c:pt>
                <c:pt idx="68">
                  <c:v>6695942</c:v>
                </c:pt>
                <c:pt idx="69">
                  <c:v>6855938</c:v>
                </c:pt>
                <c:pt idx="70">
                  <c:v>6855938</c:v>
                </c:pt>
                <c:pt idx="71">
                  <c:v>6855938</c:v>
                </c:pt>
                <c:pt idx="72">
                  <c:v>7071967</c:v>
                </c:pt>
                <c:pt idx="73">
                  <c:v>7071967</c:v>
                </c:pt>
                <c:pt idx="74">
                  <c:v>7313955</c:v>
                </c:pt>
                <c:pt idx="75">
                  <c:v>7313955</c:v>
                </c:pt>
                <c:pt idx="76">
                  <c:v>7562350</c:v>
                </c:pt>
                <c:pt idx="77">
                  <c:v>7562350</c:v>
                </c:pt>
                <c:pt idx="78">
                  <c:v>7795801</c:v>
                </c:pt>
                <c:pt idx="79">
                  <c:v>7795801</c:v>
                </c:pt>
                <c:pt idx="80">
                  <c:v>7991748</c:v>
                </c:pt>
                <c:pt idx="81">
                  <c:v>7991748</c:v>
                </c:pt>
                <c:pt idx="82">
                  <c:v>8165240</c:v>
                </c:pt>
                <c:pt idx="83">
                  <c:v>8415614</c:v>
                </c:pt>
                <c:pt idx="84">
                  <c:v>8655472</c:v>
                </c:pt>
                <c:pt idx="85">
                  <c:v>8655472</c:v>
                </c:pt>
                <c:pt idx="86">
                  <c:v>8900775</c:v>
                </c:pt>
                <c:pt idx="87">
                  <c:v>8900775</c:v>
                </c:pt>
                <c:pt idx="88">
                  <c:v>9101359</c:v>
                </c:pt>
                <c:pt idx="89">
                  <c:v>9101359</c:v>
                </c:pt>
                <c:pt idx="90">
                  <c:v>9319467</c:v>
                </c:pt>
                <c:pt idx="91">
                  <c:v>9319467</c:v>
                </c:pt>
                <c:pt idx="92">
                  <c:v>9319467</c:v>
                </c:pt>
                <c:pt idx="93">
                  <c:v>9319467</c:v>
                </c:pt>
                <c:pt idx="94">
                  <c:v>9532083</c:v>
                </c:pt>
                <c:pt idx="95">
                  <c:v>9532083</c:v>
                </c:pt>
                <c:pt idx="96">
                  <c:v>9702079</c:v>
                </c:pt>
                <c:pt idx="97">
                  <c:v>9702079</c:v>
                </c:pt>
                <c:pt idx="98">
                  <c:v>9883744</c:v>
                </c:pt>
                <c:pt idx="99">
                  <c:v>10116405</c:v>
                </c:pt>
                <c:pt idx="100">
                  <c:v>10295435</c:v>
                </c:pt>
                <c:pt idx="101">
                  <c:v>10295435</c:v>
                </c:pt>
                <c:pt idx="102">
                  <c:v>10295435</c:v>
                </c:pt>
                <c:pt idx="103">
                  <c:v>10295435</c:v>
                </c:pt>
                <c:pt idx="104">
                  <c:v>10530844</c:v>
                </c:pt>
                <c:pt idx="105">
                  <c:v>10530844</c:v>
                </c:pt>
                <c:pt idx="106">
                  <c:v>10761671</c:v>
                </c:pt>
                <c:pt idx="107">
                  <c:v>10761671</c:v>
                </c:pt>
                <c:pt idx="108">
                  <c:v>10989767</c:v>
                </c:pt>
                <c:pt idx="109">
                  <c:v>10989767</c:v>
                </c:pt>
                <c:pt idx="110">
                  <c:v>11205603</c:v>
                </c:pt>
                <c:pt idx="111">
                  <c:v>11205603</c:v>
                </c:pt>
                <c:pt idx="112">
                  <c:v>11419458</c:v>
                </c:pt>
                <c:pt idx="113">
                  <c:v>11419458</c:v>
                </c:pt>
                <c:pt idx="114">
                  <c:v>11681274</c:v>
                </c:pt>
                <c:pt idx="115">
                  <c:v>11894974</c:v>
                </c:pt>
                <c:pt idx="116">
                  <c:v>12093818</c:v>
                </c:pt>
                <c:pt idx="117">
                  <c:v>12093818</c:v>
                </c:pt>
                <c:pt idx="118">
                  <c:v>12093818</c:v>
                </c:pt>
                <c:pt idx="119">
                  <c:v>12093818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1-47A6-8E95-986AC44DB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5456"/>
        <c:axId val="359835904"/>
      </c:lineChart>
      <c:catAx>
        <c:axId val="33563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5904"/>
        <c:crosses val="autoZero"/>
        <c:auto val="1"/>
        <c:lblAlgn val="ctr"/>
        <c:lblOffset val="100"/>
        <c:tickLblSkip val="10"/>
        <c:noMultiLvlLbl val="0"/>
      </c:catAx>
      <c:valAx>
        <c:axId val="359835904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545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문서1.xlsx]Summary(Buffer-different)'!$AC$51:$AC$170</c:f>
              <c:numCache>
                <c:formatCode>General</c:formatCode>
                <c:ptCount val="120"/>
                <c:pt idx="0">
                  <c:v>108302</c:v>
                </c:pt>
                <c:pt idx="1">
                  <c:v>108302</c:v>
                </c:pt>
                <c:pt idx="2">
                  <c:v>289526</c:v>
                </c:pt>
                <c:pt idx="3">
                  <c:v>289526</c:v>
                </c:pt>
                <c:pt idx="4">
                  <c:v>480608</c:v>
                </c:pt>
                <c:pt idx="5">
                  <c:v>480608</c:v>
                </c:pt>
                <c:pt idx="6">
                  <c:v>663140</c:v>
                </c:pt>
                <c:pt idx="7">
                  <c:v>663140</c:v>
                </c:pt>
                <c:pt idx="8">
                  <c:v>862705</c:v>
                </c:pt>
                <c:pt idx="9">
                  <c:v>862705</c:v>
                </c:pt>
                <c:pt idx="10">
                  <c:v>1054439</c:v>
                </c:pt>
                <c:pt idx="11">
                  <c:v>1054439</c:v>
                </c:pt>
                <c:pt idx="12">
                  <c:v>1219459</c:v>
                </c:pt>
                <c:pt idx="13">
                  <c:v>1219459</c:v>
                </c:pt>
                <c:pt idx="14">
                  <c:v>1411545</c:v>
                </c:pt>
                <c:pt idx="15">
                  <c:v>1411545</c:v>
                </c:pt>
                <c:pt idx="16">
                  <c:v>1571745</c:v>
                </c:pt>
                <c:pt idx="17">
                  <c:v>1571745</c:v>
                </c:pt>
                <c:pt idx="18">
                  <c:v>1743695</c:v>
                </c:pt>
                <c:pt idx="19">
                  <c:v>1743695</c:v>
                </c:pt>
                <c:pt idx="20">
                  <c:v>1921269</c:v>
                </c:pt>
                <c:pt idx="21">
                  <c:v>1921269</c:v>
                </c:pt>
                <c:pt idx="22">
                  <c:v>2132818</c:v>
                </c:pt>
                <c:pt idx="23">
                  <c:v>2132818</c:v>
                </c:pt>
                <c:pt idx="24">
                  <c:v>2357668</c:v>
                </c:pt>
                <c:pt idx="25">
                  <c:v>2357668</c:v>
                </c:pt>
                <c:pt idx="26">
                  <c:v>2541781</c:v>
                </c:pt>
                <c:pt idx="27">
                  <c:v>2541781</c:v>
                </c:pt>
                <c:pt idx="28">
                  <c:v>2726435</c:v>
                </c:pt>
                <c:pt idx="29">
                  <c:v>2726435</c:v>
                </c:pt>
                <c:pt idx="30">
                  <c:v>2910958</c:v>
                </c:pt>
                <c:pt idx="31">
                  <c:v>2910958</c:v>
                </c:pt>
                <c:pt idx="32">
                  <c:v>3039775</c:v>
                </c:pt>
                <c:pt idx="33">
                  <c:v>3039775</c:v>
                </c:pt>
                <c:pt idx="34">
                  <c:v>3221775</c:v>
                </c:pt>
                <c:pt idx="35">
                  <c:v>3221775</c:v>
                </c:pt>
                <c:pt idx="36">
                  <c:v>3404314</c:v>
                </c:pt>
                <c:pt idx="37">
                  <c:v>3404314</c:v>
                </c:pt>
                <c:pt idx="38">
                  <c:v>3590206</c:v>
                </c:pt>
                <c:pt idx="39">
                  <c:v>3590206</c:v>
                </c:pt>
                <c:pt idx="40">
                  <c:v>3775303</c:v>
                </c:pt>
                <c:pt idx="41">
                  <c:v>3775303</c:v>
                </c:pt>
                <c:pt idx="42">
                  <c:v>3963588</c:v>
                </c:pt>
                <c:pt idx="43">
                  <c:v>3963588</c:v>
                </c:pt>
                <c:pt idx="44">
                  <c:v>4143284</c:v>
                </c:pt>
                <c:pt idx="45">
                  <c:v>4143284</c:v>
                </c:pt>
                <c:pt idx="46">
                  <c:v>4316017</c:v>
                </c:pt>
                <c:pt idx="47">
                  <c:v>4316017</c:v>
                </c:pt>
                <c:pt idx="48">
                  <c:v>4497527</c:v>
                </c:pt>
                <c:pt idx="49">
                  <c:v>4497527</c:v>
                </c:pt>
                <c:pt idx="50">
                  <c:v>4674509</c:v>
                </c:pt>
                <c:pt idx="51">
                  <c:v>4674509</c:v>
                </c:pt>
                <c:pt idx="52">
                  <c:v>4857120</c:v>
                </c:pt>
                <c:pt idx="53">
                  <c:v>4857120</c:v>
                </c:pt>
                <c:pt idx="54">
                  <c:v>5049956</c:v>
                </c:pt>
                <c:pt idx="55">
                  <c:v>5049956</c:v>
                </c:pt>
                <c:pt idx="56">
                  <c:v>5210134</c:v>
                </c:pt>
                <c:pt idx="57">
                  <c:v>5210134</c:v>
                </c:pt>
                <c:pt idx="58">
                  <c:v>5387032</c:v>
                </c:pt>
                <c:pt idx="59">
                  <c:v>5387032</c:v>
                </c:pt>
                <c:pt idx="60">
                  <c:v>5548457</c:v>
                </c:pt>
                <c:pt idx="61">
                  <c:v>5548457</c:v>
                </c:pt>
                <c:pt idx="62">
                  <c:v>5721689</c:v>
                </c:pt>
                <c:pt idx="63">
                  <c:v>5721689</c:v>
                </c:pt>
                <c:pt idx="64">
                  <c:v>5886599</c:v>
                </c:pt>
                <c:pt idx="65">
                  <c:v>5886599</c:v>
                </c:pt>
                <c:pt idx="66">
                  <c:v>6104308</c:v>
                </c:pt>
                <c:pt idx="67">
                  <c:v>6104308</c:v>
                </c:pt>
                <c:pt idx="68">
                  <c:v>6268397</c:v>
                </c:pt>
                <c:pt idx="69">
                  <c:v>6268397</c:v>
                </c:pt>
                <c:pt idx="70">
                  <c:v>6421912</c:v>
                </c:pt>
                <c:pt idx="71">
                  <c:v>6421912</c:v>
                </c:pt>
                <c:pt idx="72">
                  <c:v>6597861</c:v>
                </c:pt>
                <c:pt idx="73">
                  <c:v>6597861</c:v>
                </c:pt>
                <c:pt idx="74">
                  <c:v>6814764</c:v>
                </c:pt>
                <c:pt idx="75">
                  <c:v>6814764</c:v>
                </c:pt>
                <c:pt idx="76">
                  <c:v>6975598</c:v>
                </c:pt>
                <c:pt idx="77">
                  <c:v>6975598</c:v>
                </c:pt>
                <c:pt idx="78">
                  <c:v>7194266</c:v>
                </c:pt>
                <c:pt idx="79">
                  <c:v>7194266</c:v>
                </c:pt>
                <c:pt idx="80">
                  <c:v>7354262</c:v>
                </c:pt>
                <c:pt idx="81">
                  <c:v>7354262</c:v>
                </c:pt>
                <c:pt idx="82">
                  <c:v>7521932</c:v>
                </c:pt>
                <c:pt idx="83">
                  <c:v>7521932</c:v>
                </c:pt>
                <c:pt idx="84">
                  <c:v>7712421</c:v>
                </c:pt>
                <c:pt idx="85">
                  <c:v>7712421</c:v>
                </c:pt>
                <c:pt idx="86">
                  <c:v>7960816</c:v>
                </c:pt>
                <c:pt idx="87">
                  <c:v>7960816</c:v>
                </c:pt>
                <c:pt idx="88">
                  <c:v>8148056</c:v>
                </c:pt>
                <c:pt idx="89">
                  <c:v>8148056</c:v>
                </c:pt>
                <c:pt idx="90">
                  <c:v>8344003</c:v>
                </c:pt>
                <c:pt idx="91">
                  <c:v>8344003</c:v>
                </c:pt>
                <c:pt idx="92">
                  <c:v>8517495</c:v>
                </c:pt>
                <c:pt idx="93">
                  <c:v>8517495</c:v>
                </c:pt>
                <c:pt idx="94">
                  <c:v>8713274</c:v>
                </c:pt>
                <c:pt idx="95">
                  <c:v>8713274</c:v>
                </c:pt>
                <c:pt idx="96">
                  <c:v>8902037</c:v>
                </c:pt>
                <c:pt idx="97">
                  <c:v>8902037</c:v>
                </c:pt>
                <c:pt idx="98">
                  <c:v>9089718</c:v>
                </c:pt>
                <c:pt idx="99">
                  <c:v>9089718</c:v>
                </c:pt>
                <c:pt idx="100">
                  <c:v>9290302</c:v>
                </c:pt>
                <c:pt idx="101">
                  <c:v>9290302</c:v>
                </c:pt>
                <c:pt idx="102">
                  <c:v>9508410</c:v>
                </c:pt>
                <c:pt idx="103">
                  <c:v>9508410</c:v>
                </c:pt>
                <c:pt idx="104">
                  <c:v>9747260</c:v>
                </c:pt>
                <c:pt idx="105">
                  <c:v>9747260</c:v>
                </c:pt>
                <c:pt idx="106">
                  <c:v>9968598</c:v>
                </c:pt>
                <c:pt idx="107">
                  <c:v>9968598</c:v>
                </c:pt>
                <c:pt idx="108">
                  <c:v>10150263</c:v>
                </c:pt>
                <c:pt idx="109">
                  <c:v>10150263</c:v>
                </c:pt>
                <c:pt idx="110">
                  <c:v>10382924</c:v>
                </c:pt>
                <c:pt idx="111">
                  <c:v>10382924</c:v>
                </c:pt>
                <c:pt idx="112">
                  <c:v>10611347</c:v>
                </c:pt>
                <c:pt idx="113">
                  <c:v>10611347</c:v>
                </c:pt>
                <c:pt idx="114">
                  <c:v>10846756</c:v>
                </c:pt>
                <c:pt idx="115">
                  <c:v>10846756</c:v>
                </c:pt>
                <c:pt idx="116">
                  <c:v>11124592</c:v>
                </c:pt>
                <c:pt idx="117">
                  <c:v>11124592</c:v>
                </c:pt>
                <c:pt idx="118">
                  <c:v>11396180</c:v>
                </c:pt>
                <c:pt idx="119">
                  <c:v>11396180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40-418E-BF49-8395698C51B6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문서1.xlsx]Summary(Buffer-different)'!$AD$51:$AD$170</c:f>
              <c:numCache>
                <c:formatCode>General</c:formatCode>
                <c:ptCount val="120"/>
                <c:pt idx="0">
                  <c:v>1054439</c:v>
                </c:pt>
                <c:pt idx="1">
                  <c:v>1054439</c:v>
                </c:pt>
                <c:pt idx="2">
                  <c:v>1219459</c:v>
                </c:pt>
                <c:pt idx="3">
                  <c:v>1219459</c:v>
                </c:pt>
                <c:pt idx="4">
                  <c:v>1411545</c:v>
                </c:pt>
                <c:pt idx="5">
                  <c:v>1411545</c:v>
                </c:pt>
                <c:pt idx="6">
                  <c:v>1571745</c:v>
                </c:pt>
                <c:pt idx="7">
                  <c:v>1571745</c:v>
                </c:pt>
                <c:pt idx="8">
                  <c:v>1743695</c:v>
                </c:pt>
                <c:pt idx="9">
                  <c:v>1743695</c:v>
                </c:pt>
                <c:pt idx="10">
                  <c:v>1921269</c:v>
                </c:pt>
                <c:pt idx="11">
                  <c:v>1921269</c:v>
                </c:pt>
                <c:pt idx="12">
                  <c:v>2132818</c:v>
                </c:pt>
                <c:pt idx="13">
                  <c:v>2132818</c:v>
                </c:pt>
                <c:pt idx="14">
                  <c:v>2357668</c:v>
                </c:pt>
                <c:pt idx="15">
                  <c:v>2357668</c:v>
                </c:pt>
                <c:pt idx="16">
                  <c:v>2541781</c:v>
                </c:pt>
                <c:pt idx="17">
                  <c:v>2541781</c:v>
                </c:pt>
                <c:pt idx="18">
                  <c:v>2726435</c:v>
                </c:pt>
                <c:pt idx="19">
                  <c:v>2726435</c:v>
                </c:pt>
                <c:pt idx="20">
                  <c:v>2910958</c:v>
                </c:pt>
                <c:pt idx="21">
                  <c:v>2910958</c:v>
                </c:pt>
                <c:pt idx="22">
                  <c:v>3039775</c:v>
                </c:pt>
                <c:pt idx="23">
                  <c:v>3039775</c:v>
                </c:pt>
                <c:pt idx="24">
                  <c:v>3221775</c:v>
                </c:pt>
                <c:pt idx="25">
                  <c:v>3221775</c:v>
                </c:pt>
                <c:pt idx="26">
                  <c:v>3404314</c:v>
                </c:pt>
                <c:pt idx="27">
                  <c:v>3404314</c:v>
                </c:pt>
                <c:pt idx="28">
                  <c:v>3590206</c:v>
                </c:pt>
                <c:pt idx="29">
                  <c:v>3590206</c:v>
                </c:pt>
                <c:pt idx="30">
                  <c:v>3775303</c:v>
                </c:pt>
                <c:pt idx="31">
                  <c:v>3775303</c:v>
                </c:pt>
                <c:pt idx="32">
                  <c:v>3963588</c:v>
                </c:pt>
                <c:pt idx="33">
                  <c:v>3963588</c:v>
                </c:pt>
                <c:pt idx="34">
                  <c:v>4143284</c:v>
                </c:pt>
                <c:pt idx="35">
                  <c:v>4143284</c:v>
                </c:pt>
                <c:pt idx="36">
                  <c:v>4316017</c:v>
                </c:pt>
                <c:pt idx="37">
                  <c:v>4316017</c:v>
                </c:pt>
                <c:pt idx="38">
                  <c:v>4497527</c:v>
                </c:pt>
                <c:pt idx="39">
                  <c:v>4497527</c:v>
                </c:pt>
                <c:pt idx="40">
                  <c:v>4674509</c:v>
                </c:pt>
                <c:pt idx="41">
                  <c:v>4674509</c:v>
                </c:pt>
                <c:pt idx="42">
                  <c:v>4857120</c:v>
                </c:pt>
                <c:pt idx="43">
                  <c:v>4857120</c:v>
                </c:pt>
                <c:pt idx="44">
                  <c:v>5049956</c:v>
                </c:pt>
                <c:pt idx="45">
                  <c:v>5049956</c:v>
                </c:pt>
                <c:pt idx="46">
                  <c:v>5210134</c:v>
                </c:pt>
                <c:pt idx="47">
                  <c:v>5210134</c:v>
                </c:pt>
                <c:pt idx="48">
                  <c:v>5387032</c:v>
                </c:pt>
                <c:pt idx="49">
                  <c:v>5387032</c:v>
                </c:pt>
                <c:pt idx="50">
                  <c:v>5548457</c:v>
                </c:pt>
                <c:pt idx="51">
                  <c:v>5548457</c:v>
                </c:pt>
                <c:pt idx="52">
                  <c:v>5721689</c:v>
                </c:pt>
                <c:pt idx="53">
                  <c:v>5721689</c:v>
                </c:pt>
                <c:pt idx="54">
                  <c:v>5886599</c:v>
                </c:pt>
                <c:pt idx="55">
                  <c:v>5886599</c:v>
                </c:pt>
                <c:pt idx="56">
                  <c:v>6104308</c:v>
                </c:pt>
                <c:pt idx="57">
                  <c:v>6104308</c:v>
                </c:pt>
                <c:pt idx="58">
                  <c:v>6268397</c:v>
                </c:pt>
                <c:pt idx="59">
                  <c:v>6268397</c:v>
                </c:pt>
                <c:pt idx="60">
                  <c:v>6421912</c:v>
                </c:pt>
                <c:pt idx="61">
                  <c:v>6421912</c:v>
                </c:pt>
                <c:pt idx="62">
                  <c:v>6597861</c:v>
                </c:pt>
                <c:pt idx="63">
                  <c:v>6597861</c:v>
                </c:pt>
                <c:pt idx="64">
                  <c:v>6814764</c:v>
                </c:pt>
                <c:pt idx="65">
                  <c:v>6814764</c:v>
                </c:pt>
                <c:pt idx="66">
                  <c:v>6975598</c:v>
                </c:pt>
                <c:pt idx="67">
                  <c:v>6975598</c:v>
                </c:pt>
                <c:pt idx="68">
                  <c:v>7194266</c:v>
                </c:pt>
                <c:pt idx="69">
                  <c:v>7194266</c:v>
                </c:pt>
                <c:pt idx="70">
                  <c:v>7354262</c:v>
                </c:pt>
                <c:pt idx="71">
                  <c:v>7354262</c:v>
                </c:pt>
                <c:pt idx="72">
                  <c:v>7521932</c:v>
                </c:pt>
                <c:pt idx="73">
                  <c:v>7521932</c:v>
                </c:pt>
                <c:pt idx="74">
                  <c:v>7712421</c:v>
                </c:pt>
                <c:pt idx="75">
                  <c:v>7712421</c:v>
                </c:pt>
                <c:pt idx="76">
                  <c:v>7960816</c:v>
                </c:pt>
                <c:pt idx="77">
                  <c:v>7960816</c:v>
                </c:pt>
                <c:pt idx="78">
                  <c:v>8148056</c:v>
                </c:pt>
                <c:pt idx="79">
                  <c:v>8148056</c:v>
                </c:pt>
                <c:pt idx="80">
                  <c:v>8344003</c:v>
                </c:pt>
                <c:pt idx="81">
                  <c:v>8344003</c:v>
                </c:pt>
                <c:pt idx="82">
                  <c:v>8517495</c:v>
                </c:pt>
                <c:pt idx="83">
                  <c:v>8517495</c:v>
                </c:pt>
                <c:pt idx="84">
                  <c:v>8713274</c:v>
                </c:pt>
                <c:pt idx="85">
                  <c:v>8713274</c:v>
                </c:pt>
                <c:pt idx="86">
                  <c:v>8902037</c:v>
                </c:pt>
                <c:pt idx="87">
                  <c:v>8902037</c:v>
                </c:pt>
                <c:pt idx="88">
                  <c:v>9089718</c:v>
                </c:pt>
                <c:pt idx="89">
                  <c:v>9089718</c:v>
                </c:pt>
                <c:pt idx="90">
                  <c:v>9290302</c:v>
                </c:pt>
                <c:pt idx="91">
                  <c:v>9290302</c:v>
                </c:pt>
                <c:pt idx="92">
                  <c:v>9508410</c:v>
                </c:pt>
                <c:pt idx="93">
                  <c:v>9508410</c:v>
                </c:pt>
                <c:pt idx="94">
                  <c:v>9747260</c:v>
                </c:pt>
                <c:pt idx="95">
                  <c:v>9747260</c:v>
                </c:pt>
                <c:pt idx="96">
                  <c:v>9968598</c:v>
                </c:pt>
                <c:pt idx="97">
                  <c:v>9968598</c:v>
                </c:pt>
                <c:pt idx="98">
                  <c:v>10150263</c:v>
                </c:pt>
                <c:pt idx="99">
                  <c:v>10150263</c:v>
                </c:pt>
                <c:pt idx="100">
                  <c:v>10382924</c:v>
                </c:pt>
                <c:pt idx="101">
                  <c:v>10382924</c:v>
                </c:pt>
                <c:pt idx="102">
                  <c:v>10611347</c:v>
                </c:pt>
                <c:pt idx="103">
                  <c:v>10611347</c:v>
                </c:pt>
                <c:pt idx="104">
                  <c:v>10846756</c:v>
                </c:pt>
                <c:pt idx="105">
                  <c:v>10846756</c:v>
                </c:pt>
                <c:pt idx="106">
                  <c:v>11124592</c:v>
                </c:pt>
                <c:pt idx="107">
                  <c:v>11124592</c:v>
                </c:pt>
                <c:pt idx="108">
                  <c:v>11396180</c:v>
                </c:pt>
                <c:pt idx="109">
                  <c:v>11396180</c:v>
                </c:pt>
                <c:pt idx="110">
                  <c:v>11612016</c:v>
                </c:pt>
                <c:pt idx="111">
                  <c:v>11612016</c:v>
                </c:pt>
                <c:pt idx="112">
                  <c:v>11825871</c:v>
                </c:pt>
                <c:pt idx="113">
                  <c:v>11825871</c:v>
                </c:pt>
                <c:pt idx="114">
                  <c:v>12087687</c:v>
                </c:pt>
                <c:pt idx="115">
                  <c:v>12087687</c:v>
                </c:pt>
                <c:pt idx="116">
                  <c:v>12348282</c:v>
                </c:pt>
                <c:pt idx="117">
                  <c:v>12348282</c:v>
                </c:pt>
                <c:pt idx="118">
                  <c:v>12605403</c:v>
                </c:pt>
                <c:pt idx="119">
                  <c:v>12605403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40-418E-BF49-8395698C5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7504"/>
        <c:axId val="359839936"/>
      </c:lineChart>
      <c:catAx>
        <c:axId val="33563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9936"/>
        <c:crosses val="autoZero"/>
        <c:auto val="1"/>
        <c:lblAlgn val="ctr"/>
        <c:lblOffset val="100"/>
        <c:tickLblSkip val="10"/>
        <c:noMultiLvlLbl val="0"/>
      </c:catAx>
      <c:valAx>
        <c:axId val="359839936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750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문서1.xlsx]Summary(Buffer-different)'!$AE$51:$AE$170</c:f>
              <c:numCache>
                <c:formatCode>General</c:formatCode>
                <c:ptCount val="120"/>
                <c:pt idx="0">
                  <c:v>108302</c:v>
                </c:pt>
                <c:pt idx="1">
                  <c:v>108302</c:v>
                </c:pt>
                <c:pt idx="2">
                  <c:v>289526</c:v>
                </c:pt>
                <c:pt idx="3">
                  <c:v>289526</c:v>
                </c:pt>
                <c:pt idx="4">
                  <c:v>480608</c:v>
                </c:pt>
                <c:pt idx="5">
                  <c:v>480608</c:v>
                </c:pt>
                <c:pt idx="6">
                  <c:v>663140</c:v>
                </c:pt>
                <c:pt idx="7">
                  <c:v>663140</c:v>
                </c:pt>
                <c:pt idx="8">
                  <c:v>862705</c:v>
                </c:pt>
                <c:pt idx="9">
                  <c:v>862705</c:v>
                </c:pt>
                <c:pt idx="10">
                  <c:v>1095091</c:v>
                </c:pt>
                <c:pt idx="11">
                  <c:v>1095091</c:v>
                </c:pt>
                <c:pt idx="12">
                  <c:v>1260111</c:v>
                </c:pt>
                <c:pt idx="13">
                  <c:v>1260111</c:v>
                </c:pt>
                <c:pt idx="14">
                  <c:v>1452197</c:v>
                </c:pt>
                <c:pt idx="15">
                  <c:v>1452197</c:v>
                </c:pt>
                <c:pt idx="16">
                  <c:v>1612397</c:v>
                </c:pt>
                <c:pt idx="17">
                  <c:v>1612397</c:v>
                </c:pt>
                <c:pt idx="18">
                  <c:v>1784347</c:v>
                </c:pt>
                <c:pt idx="19">
                  <c:v>1784347</c:v>
                </c:pt>
                <c:pt idx="20">
                  <c:v>1961921</c:v>
                </c:pt>
                <c:pt idx="21">
                  <c:v>1961921</c:v>
                </c:pt>
                <c:pt idx="22">
                  <c:v>2127535</c:v>
                </c:pt>
                <c:pt idx="23">
                  <c:v>2127535</c:v>
                </c:pt>
                <c:pt idx="24">
                  <c:v>2304439</c:v>
                </c:pt>
                <c:pt idx="25">
                  <c:v>2304439</c:v>
                </c:pt>
                <c:pt idx="26">
                  <c:v>2488552</c:v>
                </c:pt>
                <c:pt idx="27">
                  <c:v>2488552</c:v>
                </c:pt>
                <c:pt idx="28">
                  <c:v>2720943</c:v>
                </c:pt>
                <c:pt idx="29">
                  <c:v>2720943</c:v>
                </c:pt>
                <c:pt idx="30">
                  <c:v>2953048</c:v>
                </c:pt>
                <c:pt idx="31">
                  <c:v>2953048</c:v>
                </c:pt>
                <c:pt idx="32">
                  <c:v>3165508</c:v>
                </c:pt>
                <c:pt idx="33">
                  <c:v>3165508</c:v>
                </c:pt>
                <c:pt idx="34">
                  <c:v>3393224</c:v>
                </c:pt>
                <c:pt idx="35">
                  <c:v>3393224</c:v>
                </c:pt>
                <c:pt idx="36">
                  <c:v>3622212</c:v>
                </c:pt>
                <c:pt idx="37">
                  <c:v>3622212</c:v>
                </c:pt>
                <c:pt idx="38">
                  <c:v>3853345</c:v>
                </c:pt>
                <c:pt idx="39">
                  <c:v>3853345</c:v>
                </c:pt>
                <c:pt idx="40">
                  <c:v>4038442</c:v>
                </c:pt>
                <c:pt idx="41">
                  <c:v>4038442</c:v>
                </c:pt>
                <c:pt idx="42">
                  <c:v>4226727</c:v>
                </c:pt>
                <c:pt idx="43">
                  <c:v>4226727</c:v>
                </c:pt>
                <c:pt idx="44">
                  <c:v>4406423</c:v>
                </c:pt>
                <c:pt idx="45">
                  <c:v>4406423</c:v>
                </c:pt>
                <c:pt idx="46">
                  <c:v>4579156</c:v>
                </c:pt>
                <c:pt idx="47">
                  <c:v>4579156</c:v>
                </c:pt>
                <c:pt idx="48">
                  <c:v>4760666</c:v>
                </c:pt>
                <c:pt idx="49">
                  <c:v>4760666</c:v>
                </c:pt>
                <c:pt idx="50">
                  <c:v>4937648</c:v>
                </c:pt>
                <c:pt idx="51">
                  <c:v>4937648</c:v>
                </c:pt>
                <c:pt idx="52">
                  <c:v>5120259</c:v>
                </c:pt>
                <c:pt idx="53">
                  <c:v>5120259</c:v>
                </c:pt>
                <c:pt idx="54">
                  <c:v>5313095</c:v>
                </c:pt>
                <c:pt idx="55">
                  <c:v>5313095</c:v>
                </c:pt>
                <c:pt idx="56">
                  <c:v>5473273</c:v>
                </c:pt>
                <c:pt idx="57">
                  <c:v>5473273</c:v>
                </c:pt>
                <c:pt idx="58">
                  <c:v>5650171</c:v>
                </c:pt>
                <c:pt idx="59">
                  <c:v>5650171</c:v>
                </c:pt>
                <c:pt idx="60">
                  <c:v>5811596</c:v>
                </c:pt>
                <c:pt idx="61">
                  <c:v>5811596</c:v>
                </c:pt>
                <c:pt idx="62">
                  <c:v>5984828</c:v>
                </c:pt>
                <c:pt idx="63">
                  <c:v>5984828</c:v>
                </c:pt>
                <c:pt idx="64">
                  <c:v>6149738</c:v>
                </c:pt>
                <c:pt idx="65">
                  <c:v>6149738</c:v>
                </c:pt>
                <c:pt idx="66">
                  <c:v>6324740</c:v>
                </c:pt>
                <c:pt idx="67">
                  <c:v>6324740</c:v>
                </c:pt>
                <c:pt idx="68">
                  <c:v>6488829</c:v>
                </c:pt>
                <c:pt idx="69">
                  <c:v>6488829</c:v>
                </c:pt>
                <c:pt idx="70">
                  <c:v>6642344</c:v>
                </c:pt>
                <c:pt idx="71">
                  <c:v>6642344</c:v>
                </c:pt>
                <c:pt idx="72">
                  <c:v>6818293</c:v>
                </c:pt>
                <c:pt idx="73">
                  <c:v>6818293</c:v>
                </c:pt>
                <c:pt idx="74">
                  <c:v>6991799</c:v>
                </c:pt>
                <c:pt idx="75">
                  <c:v>6991799</c:v>
                </c:pt>
                <c:pt idx="76">
                  <c:v>7152633</c:v>
                </c:pt>
                <c:pt idx="77">
                  <c:v>7152633</c:v>
                </c:pt>
                <c:pt idx="78">
                  <c:v>7327653</c:v>
                </c:pt>
                <c:pt idx="79">
                  <c:v>7327653</c:v>
                </c:pt>
                <c:pt idx="80">
                  <c:v>7487649</c:v>
                </c:pt>
                <c:pt idx="81">
                  <c:v>7487649</c:v>
                </c:pt>
                <c:pt idx="82">
                  <c:v>7655319</c:v>
                </c:pt>
                <c:pt idx="83">
                  <c:v>7655319</c:v>
                </c:pt>
                <c:pt idx="84">
                  <c:v>7845808</c:v>
                </c:pt>
                <c:pt idx="85">
                  <c:v>7845808</c:v>
                </c:pt>
                <c:pt idx="86">
                  <c:v>8041310</c:v>
                </c:pt>
                <c:pt idx="87">
                  <c:v>8041310</c:v>
                </c:pt>
                <c:pt idx="88">
                  <c:v>8228550</c:v>
                </c:pt>
                <c:pt idx="89">
                  <c:v>8228550</c:v>
                </c:pt>
                <c:pt idx="90">
                  <c:v>8381743</c:v>
                </c:pt>
                <c:pt idx="91">
                  <c:v>8381743</c:v>
                </c:pt>
                <c:pt idx="92">
                  <c:v>8555235</c:v>
                </c:pt>
                <c:pt idx="93">
                  <c:v>8555235</c:v>
                </c:pt>
                <c:pt idx="94">
                  <c:v>8751014</c:v>
                </c:pt>
                <c:pt idx="95">
                  <c:v>8751014</c:v>
                </c:pt>
                <c:pt idx="96">
                  <c:v>8939777</c:v>
                </c:pt>
                <c:pt idx="97">
                  <c:v>8939777</c:v>
                </c:pt>
                <c:pt idx="98">
                  <c:v>9127458</c:v>
                </c:pt>
                <c:pt idx="99">
                  <c:v>9127458</c:v>
                </c:pt>
                <c:pt idx="100">
                  <c:v>9285675</c:v>
                </c:pt>
                <c:pt idx="101">
                  <c:v>9285675</c:v>
                </c:pt>
                <c:pt idx="102">
                  <c:v>9458766</c:v>
                </c:pt>
                <c:pt idx="103">
                  <c:v>9458766</c:v>
                </c:pt>
                <c:pt idx="104">
                  <c:v>9632943</c:v>
                </c:pt>
                <c:pt idx="105">
                  <c:v>9632943</c:v>
                </c:pt>
                <c:pt idx="106">
                  <c:v>9854281</c:v>
                </c:pt>
                <c:pt idx="107">
                  <c:v>9854281</c:v>
                </c:pt>
                <c:pt idx="108">
                  <c:v>10075773</c:v>
                </c:pt>
                <c:pt idx="109">
                  <c:v>10075773</c:v>
                </c:pt>
                <c:pt idx="110">
                  <c:v>10308434</c:v>
                </c:pt>
                <c:pt idx="111">
                  <c:v>10308434</c:v>
                </c:pt>
                <c:pt idx="112">
                  <c:v>10487464</c:v>
                </c:pt>
                <c:pt idx="113">
                  <c:v>10487464</c:v>
                </c:pt>
                <c:pt idx="114">
                  <c:v>10620408</c:v>
                </c:pt>
                <c:pt idx="115">
                  <c:v>10620408</c:v>
                </c:pt>
                <c:pt idx="116">
                  <c:v>10755096</c:v>
                </c:pt>
                <c:pt idx="117">
                  <c:v>10755096</c:v>
                </c:pt>
                <c:pt idx="118">
                  <c:v>10884865</c:v>
                </c:pt>
                <c:pt idx="119">
                  <c:v>10884865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A3-49D7-90EE-41834D1FA80F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문서1.xlsx]Summary(Buffer-different)'!$AF$51:$AF$170</c:f>
              <c:numCache>
                <c:formatCode>General</c:formatCode>
                <c:ptCount val="120"/>
                <c:pt idx="0">
                  <c:v>1029276</c:v>
                </c:pt>
                <c:pt idx="1">
                  <c:v>1029276</c:v>
                </c:pt>
                <c:pt idx="2">
                  <c:v>1194296</c:v>
                </c:pt>
                <c:pt idx="3">
                  <c:v>1194296</c:v>
                </c:pt>
                <c:pt idx="4">
                  <c:v>1386382</c:v>
                </c:pt>
                <c:pt idx="5">
                  <c:v>1386382</c:v>
                </c:pt>
                <c:pt idx="6">
                  <c:v>1546582</c:v>
                </c:pt>
                <c:pt idx="7">
                  <c:v>1546582</c:v>
                </c:pt>
                <c:pt idx="8">
                  <c:v>1718532</c:v>
                </c:pt>
                <c:pt idx="9">
                  <c:v>1718532</c:v>
                </c:pt>
                <c:pt idx="10">
                  <c:v>1896106</c:v>
                </c:pt>
                <c:pt idx="11">
                  <c:v>1896106</c:v>
                </c:pt>
                <c:pt idx="12">
                  <c:v>2061720</c:v>
                </c:pt>
                <c:pt idx="13">
                  <c:v>2061720</c:v>
                </c:pt>
                <c:pt idx="14">
                  <c:v>2238624</c:v>
                </c:pt>
                <c:pt idx="15">
                  <c:v>2238624</c:v>
                </c:pt>
                <c:pt idx="16">
                  <c:v>2422737</c:v>
                </c:pt>
                <c:pt idx="17">
                  <c:v>2422737</c:v>
                </c:pt>
                <c:pt idx="18">
                  <c:v>2655128</c:v>
                </c:pt>
                <c:pt idx="19">
                  <c:v>2655128</c:v>
                </c:pt>
                <c:pt idx="20">
                  <c:v>2887233</c:v>
                </c:pt>
                <c:pt idx="21">
                  <c:v>2887233</c:v>
                </c:pt>
                <c:pt idx="22">
                  <c:v>3099693</c:v>
                </c:pt>
                <c:pt idx="23">
                  <c:v>3099693</c:v>
                </c:pt>
                <c:pt idx="24">
                  <c:v>3327409</c:v>
                </c:pt>
                <c:pt idx="25">
                  <c:v>3327409</c:v>
                </c:pt>
                <c:pt idx="26">
                  <c:v>3556397</c:v>
                </c:pt>
                <c:pt idx="27">
                  <c:v>3556397</c:v>
                </c:pt>
                <c:pt idx="28">
                  <c:v>3787530</c:v>
                </c:pt>
                <c:pt idx="29">
                  <c:v>3787530</c:v>
                </c:pt>
                <c:pt idx="30">
                  <c:v>3972627</c:v>
                </c:pt>
                <c:pt idx="31">
                  <c:v>3972627</c:v>
                </c:pt>
                <c:pt idx="32">
                  <c:v>4160912</c:v>
                </c:pt>
                <c:pt idx="33">
                  <c:v>4160912</c:v>
                </c:pt>
                <c:pt idx="34">
                  <c:v>4340608</c:v>
                </c:pt>
                <c:pt idx="35">
                  <c:v>4340608</c:v>
                </c:pt>
                <c:pt idx="36">
                  <c:v>4513341</c:v>
                </c:pt>
                <c:pt idx="37">
                  <c:v>4513341</c:v>
                </c:pt>
                <c:pt idx="38">
                  <c:v>4694851</c:v>
                </c:pt>
                <c:pt idx="39">
                  <c:v>4694851</c:v>
                </c:pt>
                <c:pt idx="40">
                  <c:v>4871833</c:v>
                </c:pt>
                <c:pt idx="41">
                  <c:v>4871833</c:v>
                </c:pt>
                <c:pt idx="42">
                  <c:v>5054444</c:v>
                </c:pt>
                <c:pt idx="43">
                  <c:v>5054444</c:v>
                </c:pt>
                <c:pt idx="44">
                  <c:v>5247280</c:v>
                </c:pt>
                <c:pt idx="45">
                  <c:v>5247280</c:v>
                </c:pt>
                <c:pt idx="46">
                  <c:v>5407458</c:v>
                </c:pt>
                <c:pt idx="47">
                  <c:v>5407458</c:v>
                </c:pt>
                <c:pt idx="48">
                  <c:v>5584356</c:v>
                </c:pt>
                <c:pt idx="49">
                  <c:v>5584356</c:v>
                </c:pt>
                <c:pt idx="50">
                  <c:v>5745781</c:v>
                </c:pt>
                <c:pt idx="51">
                  <c:v>5745781</c:v>
                </c:pt>
                <c:pt idx="52">
                  <c:v>5919013</c:v>
                </c:pt>
                <c:pt idx="53">
                  <c:v>5919013</c:v>
                </c:pt>
                <c:pt idx="54">
                  <c:v>6083923</c:v>
                </c:pt>
                <c:pt idx="55">
                  <c:v>6083923</c:v>
                </c:pt>
                <c:pt idx="56">
                  <c:v>6258925</c:v>
                </c:pt>
                <c:pt idx="57">
                  <c:v>6258925</c:v>
                </c:pt>
                <c:pt idx="58">
                  <c:v>6423014</c:v>
                </c:pt>
                <c:pt idx="59">
                  <c:v>6423014</c:v>
                </c:pt>
                <c:pt idx="60">
                  <c:v>6576529</c:v>
                </c:pt>
                <c:pt idx="61">
                  <c:v>6576529</c:v>
                </c:pt>
                <c:pt idx="62">
                  <c:v>6752478</c:v>
                </c:pt>
                <c:pt idx="63">
                  <c:v>6752478</c:v>
                </c:pt>
                <c:pt idx="64">
                  <c:v>6925984</c:v>
                </c:pt>
                <c:pt idx="65">
                  <c:v>6925984</c:v>
                </c:pt>
                <c:pt idx="66">
                  <c:v>7086818</c:v>
                </c:pt>
                <c:pt idx="67">
                  <c:v>7086818</c:v>
                </c:pt>
                <c:pt idx="68">
                  <c:v>7261838</c:v>
                </c:pt>
                <c:pt idx="69">
                  <c:v>7261838</c:v>
                </c:pt>
                <c:pt idx="70">
                  <c:v>7421834</c:v>
                </c:pt>
                <c:pt idx="71">
                  <c:v>7421834</c:v>
                </c:pt>
                <c:pt idx="72">
                  <c:v>7589504</c:v>
                </c:pt>
                <c:pt idx="73">
                  <c:v>7589504</c:v>
                </c:pt>
                <c:pt idx="74">
                  <c:v>7779993</c:v>
                </c:pt>
                <c:pt idx="75">
                  <c:v>7779993</c:v>
                </c:pt>
                <c:pt idx="76">
                  <c:v>7975495</c:v>
                </c:pt>
                <c:pt idx="77">
                  <c:v>7975495</c:v>
                </c:pt>
                <c:pt idx="78">
                  <c:v>8162735</c:v>
                </c:pt>
                <c:pt idx="79">
                  <c:v>8162735</c:v>
                </c:pt>
                <c:pt idx="80">
                  <c:v>8315928</c:v>
                </c:pt>
                <c:pt idx="81">
                  <c:v>8315928</c:v>
                </c:pt>
                <c:pt idx="82">
                  <c:v>8489420</c:v>
                </c:pt>
                <c:pt idx="83">
                  <c:v>8489420</c:v>
                </c:pt>
                <c:pt idx="84">
                  <c:v>8685199</c:v>
                </c:pt>
                <c:pt idx="85">
                  <c:v>8685199</c:v>
                </c:pt>
                <c:pt idx="86">
                  <c:v>8873962</c:v>
                </c:pt>
                <c:pt idx="87">
                  <c:v>8873962</c:v>
                </c:pt>
                <c:pt idx="88">
                  <c:v>9061643</c:v>
                </c:pt>
                <c:pt idx="89">
                  <c:v>9061643</c:v>
                </c:pt>
                <c:pt idx="90">
                  <c:v>9219860</c:v>
                </c:pt>
                <c:pt idx="91">
                  <c:v>9219860</c:v>
                </c:pt>
                <c:pt idx="92">
                  <c:v>9392951</c:v>
                </c:pt>
                <c:pt idx="93">
                  <c:v>9392951</c:v>
                </c:pt>
                <c:pt idx="94">
                  <c:v>9567128</c:v>
                </c:pt>
                <c:pt idx="95">
                  <c:v>9567128</c:v>
                </c:pt>
                <c:pt idx="96">
                  <c:v>9788466</c:v>
                </c:pt>
                <c:pt idx="97">
                  <c:v>9788466</c:v>
                </c:pt>
                <c:pt idx="98">
                  <c:v>10009958</c:v>
                </c:pt>
                <c:pt idx="99">
                  <c:v>10009958</c:v>
                </c:pt>
                <c:pt idx="100">
                  <c:v>10242619</c:v>
                </c:pt>
                <c:pt idx="101">
                  <c:v>10242619</c:v>
                </c:pt>
                <c:pt idx="102">
                  <c:v>10421649</c:v>
                </c:pt>
                <c:pt idx="103">
                  <c:v>10421649</c:v>
                </c:pt>
                <c:pt idx="104">
                  <c:v>10554593</c:v>
                </c:pt>
                <c:pt idx="105">
                  <c:v>10554593</c:v>
                </c:pt>
                <c:pt idx="106">
                  <c:v>10689281</c:v>
                </c:pt>
                <c:pt idx="107">
                  <c:v>10689281</c:v>
                </c:pt>
                <c:pt idx="108">
                  <c:v>10819050</c:v>
                </c:pt>
                <c:pt idx="109">
                  <c:v>10819050</c:v>
                </c:pt>
                <c:pt idx="110">
                  <c:v>10943591</c:v>
                </c:pt>
                <c:pt idx="111">
                  <c:v>10943591</c:v>
                </c:pt>
                <c:pt idx="112">
                  <c:v>11071248</c:v>
                </c:pt>
                <c:pt idx="113">
                  <c:v>11071248</c:v>
                </c:pt>
                <c:pt idx="114">
                  <c:v>11194266</c:v>
                </c:pt>
                <c:pt idx="115">
                  <c:v>11194266</c:v>
                </c:pt>
                <c:pt idx="116">
                  <c:v>11333016</c:v>
                </c:pt>
                <c:pt idx="117">
                  <c:v>11333016</c:v>
                </c:pt>
                <c:pt idx="118">
                  <c:v>11458919</c:v>
                </c:pt>
                <c:pt idx="119">
                  <c:v>11458919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A3-49D7-90EE-41834D1FA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6496"/>
        <c:axId val="387184256"/>
      </c:lineChart>
      <c:catAx>
        <c:axId val="3364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4256"/>
        <c:crosses val="autoZero"/>
        <c:auto val="1"/>
        <c:lblAlgn val="ctr"/>
        <c:lblOffset val="100"/>
        <c:tickLblSkip val="10"/>
        <c:noMultiLvlLbl val="0"/>
      </c:catAx>
      <c:valAx>
        <c:axId val="387184256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문서1.xlsx]Summary(Buffer-different)'!$BC$51:$BC$170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1357225</c:v>
                </c:pt>
                <c:pt idx="7">
                  <c:v>1357225</c:v>
                </c:pt>
                <c:pt idx="8">
                  <c:v>1738237</c:v>
                </c:pt>
                <c:pt idx="9">
                  <c:v>1738237</c:v>
                </c:pt>
                <c:pt idx="10">
                  <c:v>2161860</c:v>
                </c:pt>
                <c:pt idx="11">
                  <c:v>2161860</c:v>
                </c:pt>
                <c:pt idx="12">
                  <c:v>2529295</c:v>
                </c:pt>
                <c:pt idx="13">
                  <c:v>2529295</c:v>
                </c:pt>
                <c:pt idx="14">
                  <c:v>2951607</c:v>
                </c:pt>
                <c:pt idx="15">
                  <c:v>2951607</c:v>
                </c:pt>
                <c:pt idx="16">
                  <c:v>3258844</c:v>
                </c:pt>
                <c:pt idx="17">
                  <c:v>3258844</c:v>
                </c:pt>
                <c:pt idx="18">
                  <c:v>3602733</c:v>
                </c:pt>
                <c:pt idx="19">
                  <c:v>3602733</c:v>
                </c:pt>
                <c:pt idx="20">
                  <c:v>3955421</c:v>
                </c:pt>
                <c:pt idx="21">
                  <c:v>3955421</c:v>
                </c:pt>
                <c:pt idx="22">
                  <c:v>4291339</c:v>
                </c:pt>
                <c:pt idx="23">
                  <c:v>4291339</c:v>
                </c:pt>
                <c:pt idx="24">
                  <c:v>4692872</c:v>
                </c:pt>
                <c:pt idx="25">
                  <c:v>4692872</c:v>
                </c:pt>
                <c:pt idx="26">
                  <c:v>5099541</c:v>
                </c:pt>
                <c:pt idx="27">
                  <c:v>5099541</c:v>
                </c:pt>
                <c:pt idx="28">
                  <c:v>5561465</c:v>
                </c:pt>
                <c:pt idx="29">
                  <c:v>5561465</c:v>
                </c:pt>
                <c:pt idx="30">
                  <c:v>6026810</c:v>
                </c:pt>
                <c:pt idx="31">
                  <c:v>6026810</c:v>
                </c:pt>
                <c:pt idx="32">
                  <c:v>6485121</c:v>
                </c:pt>
                <c:pt idx="33">
                  <c:v>6485121</c:v>
                </c:pt>
                <c:pt idx="34">
                  <c:v>6930642</c:v>
                </c:pt>
                <c:pt idx="35">
                  <c:v>6930642</c:v>
                </c:pt>
                <c:pt idx="36">
                  <c:v>7376172</c:v>
                </c:pt>
                <c:pt idx="37">
                  <c:v>7376172</c:v>
                </c:pt>
                <c:pt idx="38">
                  <c:v>7781206</c:v>
                </c:pt>
                <c:pt idx="39">
                  <c:v>7781206</c:v>
                </c:pt>
                <c:pt idx="40">
                  <c:v>8181090</c:v>
                </c:pt>
                <c:pt idx="41">
                  <c:v>8181090</c:v>
                </c:pt>
                <c:pt idx="42">
                  <c:v>8537553</c:v>
                </c:pt>
                <c:pt idx="43">
                  <c:v>8537553</c:v>
                </c:pt>
                <c:pt idx="44">
                  <c:v>8902097</c:v>
                </c:pt>
                <c:pt idx="45">
                  <c:v>8902097</c:v>
                </c:pt>
                <c:pt idx="46">
                  <c:v>9253653</c:v>
                </c:pt>
                <c:pt idx="47">
                  <c:v>9253653</c:v>
                </c:pt>
                <c:pt idx="48">
                  <c:v>9606880</c:v>
                </c:pt>
                <c:pt idx="49">
                  <c:v>9606880</c:v>
                </c:pt>
                <c:pt idx="50">
                  <c:v>9981466</c:v>
                </c:pt>
                <c:pt idx="51">
                  <c:v>9981466</c:v>
                </c:pt>
                <c:pt idx="52">
                  <c:v>10343829</c:v>
                </c:pt>
                <c:pt idx="53">
                  <c:v>10343829</c:v>
                </c:pt>
                <c:pt idx="54">
                  <c:v>10722599</c:v>
                </c:pt>
                <c:pt idx="55">
                  <c:v>10722599</c:v>
                </c:pt>
                <c:pt idx="56">
                  <c:v>11018298</c:v>
                </c:pt>
                <c:pt idx="57">
                  <c:v>11018298</c:v>
                </c:pt>
                <c:pt idx="58">
                  <c:v>11378820</c:v>
                </c:pt>
                <c:pt idx="59">
                  <c:v>11378820</c:v>
                </c:pt>
                <c:pt idx="60">
                  <c:v>11717644</c:v>
                </c:pt>
                <c:pt idx="61">
                  <c:v>11717644</c:v>
                </c:pt>
                <c:pt idx="62">
                  <c:v>12093153</c:v>
                </c:pt>
                <c:pt idx="63">
                  <c:v>12093153</c:v>
                </c:pt>
                <c:pt idx="64">
                  <c:v>12410619</c:v>
                </c:pt>
                <c:pt idx="65">
                  <c:v>12410619</c:v>
                </c:pt>
                <c:pt idx="66">
                  <c:v>12744298</c:v>
                </c:pt>
                <c:pt idx="67">
                  <c:v>12744298</c:v>
                </c:pt>
                <c:pt idx="68">
                  <c:v>13087991</c:v>
                </c:pt>
                <c:pt idx="69">
                  <c:v>13087991</c:v>
                </c:pt>
                <c:pt idx="70">
                  <c:v>13417146</c:v>
                </c:pt>
                <c:pt idx="71">
                  <c:v>13417146</c:v>
                </c:pt>
                <c:pt idx="72">
                  <c:v>13765117</c:v>
                </c:pt>
                <c:pt idx="73">
                  <c:v>13765117</c:v>
                </c:pt>
                <c:pt idx="74">
                  <c:v>14099012</c:v>
                </c:pt>
                <c:pt idx="75">
                  <c:v>14099012</c:v>
                </c:pt>
                <c:pt idx="76">
                  <c:v>14474301</c:v>
                </c:pt>
                <c:pt idx="77">
                  <c:v>14474301</c:v>
                </c:pt>
                <c:pt idx="78">
                  <c:v>14843531</c:v>
                </c:pt>
                <c:pt idx="79">
                  <c:v>14843531</c:v>
                </c:pt>
                <c:pt idx="80">
                  <c:v>15181002</c:v>
                </c:pt>
                <c:pt idx="81">
                  <c:v>15181002</c:v>
                </c:pt>
                <c:pt idx="82">
                  <c:v>15538527</c:v>
                </c:pt>
                <c:pt idx="83">
                  <c:v>15538527</c:v>
                </c:pt>
                <c:pt idx="84">
                  <c:v>15927422</c:v>
                </c:pt>
                <c:pt idx="85">
                  <c:v>15927422</c:v>
                </c:pt>
                <c:pt idx="86">
                  <c:v>16323808</c:v>
                </c:pt>
                <c:pt idx="87">
                  <c:v>16323808</c:v>
                </c:pt>
                <c:pt idx="88">
                  <c:v>16699276</c:v>
                </c:pt>
                <c:pt idx="89">
                  <c:v>16699276</c:v>
                </c:pt>
                <c:pt idx="90">
                  <c:v>17056353</c:v>
                </c:pt>
                <c:pt idx="91">
                  <c:v>17056353</c:v>
                </c:pt>
                <c:pt idx="92">
                  <c:v>17425674</c:v>
                </c:pt>
                <c:pt idx="93">
                  <c:v>17425674</c:v>
                </c:pt>
                <c:pt idx="94">
                  <c:v>17877851</c:v>
                </c:pt>
                <c:pt idx="95">
                  <c:v>17877851</c:v>
                </c:pt>
                <c:pt idx="96">
                  <c:v>18314363</c:v>
                </c:pt>
                <c:pt idx="97">
                  <c:v>18314363</c:v>
                </c:pt>
                <c:pt idx="98">
                  <c:v>18773367</c:v>
                </c:pt>
                <c:pt idx="99">
                  <c:v>18773367</c:v>
                </c:pt>
                <c:pt idx="100">
                  <c:v>19070919</c:v>
                </c:pt>
                <c:pt idx="101">
                  <c:v>19070919</c:v>
                </c:pt>
                <c:pt idx="102">
                  <c:v>19438878</c:v>
                </c:pt>
                <c:pt idx="103">
                  <c:v>19438878</c:v>
                </c:pt>
                <c:pt idx="104">
                  <c:v>19707457</c:v>
                </c:pt>
                <c:pt idx="105">
                  <c:v>19707457</c:v>
                </c:pt>
                <c:pt idx="106">
                  <c:v>20062572</c:v>
                </c:pt>
                <c:pt idx="107">
                  <c:v>20062572</c:v>
                </c:pt>
                <c:pt idx="108">
                  <c:v>20480229</c:v>
                </c:pt>
                <c:pt idx="109">
                  <c:v>20480229</c:v>
                </c:pt>
                <c:pt idx="110">
                  <c:v>20909459</c:v>
                </c:pt>
                <c:pt idx="111">
                  <c:v>20909459</c:v>
                </c:pt>
                <c:pt idx="112">
                  <c:v>21312162</c:v>
                </c:pt>
                <c:pt idx="113">
                  <c:v>21312162</c:v>
                </c:pt>
                <c:pt idx="114">
                  <c:v>21647803</c:v>
                </c:pt>
                <c:pt idx="115">
                  <c:v>21647803</c:v>
                </c:pt>
                <c:pt idx="116">
                  <c:v>21971292</c:v>
                </c:pt>
                <c:pt idx="117">
                  <c:v>21971292</c:v>
                </c:pt>
                <c:pt idx="118">
                  <c:v>22242880</c:v>
                </c:pt>
                <c:pt idx="119">
                  <c:v>22242880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BC-485A-8091-D1E4973CCF74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문서1.xlsx]Summary(Buffer-different)'!$BD$51:$BD$170</c:f>
              <c:numCache>
                <c:formatCode>General</c:formatCode>
                <c:ptCount val="120"/>
                <c:pt idx="0">
                  <c:v>2014920</c:v>
                </c:pt>
                <c:pt idx="1">
                  <c:v>2014920</c:v>
                </c:pt>
                <c:pt idx="2">
                  <c:v>2382355</c:v>
                </c:pt>
                <c:pt idx="3">
                  <c:v>2382355</c:v>
                </c:pt>
                <c:pt idx="4">
                  <c:v>2804667</c:v>
                </c:pt>
                <c:pt idx="5">
                  <c:v>2804667</c:v>
                </c:pt>
                <c:pt idx="6">
                  <c:v>3111904</c:v>
                </c:pt>
                <c:pt idx="7">
                  <c:v>3111904</c:v>
                </c:pt>
                <c:pt idx="8">
                  <c:v>3455793</c:v>
                </c:pt>
                <c:pt idx="9">
                  <c:v>3808481</c:v>
                </c:pt>
                <c:pt idx="10">
                  <c:v>3808481</c:v>
                </c:pt>
                <c:pt idx="11">
                  <c:v>3808481</c:v>
                </c:pt>
                <c:pt idx="12">
                  <c:v>4144399</c:v>
                </c:pt>
                <c:pt idx="13">
                  <c:v>4144399</c:v>
                </c:pt>
                <c:pt idx="14">
                  <c:v>4545932</c:v>
                </c:pt>
                <c:pt idx="15">
                  <c:v>4545932</c:v>
                </c:pt>
                <c:pt idx="16">
                  <c:v>4952601</c:v>
                </c:pt>
                <c:pt idx="17">
                  <c:v>5414525</c:v>
                </c:pt>
                <c:pt idx="18">
                  <c:v>5414525</c:v>
                </c:pt>
                <c:pt idx="19">
                  <c:v>5414525</c:v>
                </c:pt>
                <c:pt idx="20">
                  <c:v>5879870</c:v>
                </c:pt>
                <c:pt idx="21">
                  <c:v>5879870</c:v>
                </c:pt>
                <c:pt idx="22">
                  <c:v>6338181</c:v>
                </c:pt>
                <c:pt idx="23">
                  <c:v>6338181</c:v>
                </c:pt>
                <c:pt idx="24">
                  <c:v>6783702</c:v>
                </c:pt>
                <c:pt idx="25">
                  <c:v>6783702</c:v>
                </c:pt>
                <c:pt idx="26">
                  <c:v>7229232</c:v>
                </c:pt>
                <c:pt idx="27">
                  <c:v>7229232</c:v>
                </c:pt>
                <c:pt idx="28">
                  <c:v>7634266</c:v>
                </c:pt>
                <c:pt idx="29">
                  <c:v>7634266</c:v>
                </c:pt>
                <c:pt idx="30">
                  <c:v>8034150</c:v>
                </c:pt>
                <c:pt idx="31">
                  <c:v>8034150</c:v>
                </c:pt>
                <c:pt idx="32">
                  <c:v>8390613</c:v>
                </c:pt>
                <c:pt idx="33">
                  <c:v>8390613</c:v>
                </c:pt>
                <c:pt idx="34">
                  <c:v>8755157</c:v>
                </c:pt>
                <c:pt idx="35">
                  <c:v>8755157</c:v>
                </c:pt>
                <c:pt idx="36">
                  <c:v>9106713</c:v>
                </c:pt>
                <c:pt idx="37">
                  <c:v>9106713</c:v>
                </c:pt>
                <c:pt idx="38">
                  <c:v>9459940</c:v>
                </c:pt>
                <c:pt idx="39">
                  <c:v>9459940</c:v>
                </c:pt>
                <c:pt idx="40">
                  <c:v>9834526</c:v>
                </c:pt>
                <c:pt idx="41">
                  <c:v>9834526</c:v>
                </c:pt>
                <c:pt idx="42">
                  <c:v>10196889</c:v>
                </c:pt>
                <c:pt idx="43">
                  <c:v>10196889</c:v>
                </c:pt>
                <c:pt idx="44">
                  <c:v>10575659</c:v>
                </c:pt>
                <c:pt idx="45">
                  <c:v>10575659</c:v>
                </c:pt>
                <c:pt idx="46">
                  <c:v>10871358</c:v>
                </c:pt>
                <c:pt idx="47">
                  <c:v>10871358</c:v>
                </c:pt>
                <c:pt idx="48">
                  <c:v>11231880</c:v>
                </c:pt>
                <c:pt idx="49">
                  <c:v>11231880</c:v>
                </c:pt>
                <c:pt idx="50">
                  <c:v>11570704</c:v>
                </c:pt>
                <c:pt idx="51">
                  <c:v>11570704</c:v>
                </c:pt>
                <c:pt idx="52">
                  <c:v>11946213</c:v>
                </c:pt>
                <c:pt idx="53">
                  <c:v>11946213</c:v>
                </c:pt>
                <c:pt idx="54">
                  <c:v>12263679</c:v>
                </c:pt>
                <c:pt idx="55">
                  <c:v>12263679</c:v>
                </c:pt>
                <c:pt idx="56">
                  <c:v>12597358</c:v>
                </c:pt>
                <c:pt idx="57">
                  <c:v>12597358</c:v>
                </c:pt>
                <c:pt idx="58">
                  <c:v>12941051</c:v>
                </c:pt>
                <c:pt idx="59">
                  <c:v>12941051</c:v>
                </c:pt>
                <c:pt idx="60">
                  <c:v>13270206</c:v>
                </c:pt>
                <c:pt idx="61">
                  <c:v>13270206</c:v>
                </c:pt>
                <c:pt idx="62">
                  <c:v>13618177</c:v>
                </c:pt>
                <c:pt idx="63">
                  <c:v>13618177</c:v>
                </c:pt>
                <c:pt idx="64">
                  <c:v>13952072</c:v>
                </c:pt>
                <c:pt idx="65">
                  <c:v>13952072</c:v>
                </c:pt>
                <c:pt idx="66">
                  <c:v>14327361</c:v>
                </c:pt>
                <c:pt idx="67">
                  <c:v>14327361</c:v>
                </c:pt>
                <c:pt idx="68">
                  <c:v>14696591</c:v>
                </c:pt>
                <c:pt idx="69">
                  <c:v>14696591</c:v>
                </c:pt>
                <c:pt idx="70">
                  <c:v>15034062</c:v>
                </c:pt>
                <c:pt idx="71">
                  <c:v>15034062</c:v>
                </c:pt>
                <c:pt idx="72">
                  <c:v>15391587</c:v>
                </c:pt>
                <c:pt idx="73">
                  <c:v>15391587</c:v>
                </c:pt>
                <c:pt idx="74">
                  <c:v>15780482</c:v>
                </c:pt>
                <c:pt idx="75">
                  <c:v>16176868</c:v>
                </c:pt>
                <c:pt idx="76">
                  <c:v>16176868</c:v>
                </c:pt>
                <c:pt idx="77">
                  <c:v>16176868</c:v>
                </c:pt>
                <c:pt idx="78">
                  <c:v>16552336</c:v>
                </c:pt>
                <c:pt idx="79">
                  <c:v>16552336</c:v>
                </c:pt>
                <c:pt idx="80">
                  <c:v>16909413</c:v>
                </c:pt>
                <c:pt idx="81">
                  <c:v>17278734</c:v>
                </c:pt>
                <c:pt idx="82">
                  <c:v>17278734</c:v>
                </c:pt>
                <c:pt idx="83">
                  <c:v>17278734</c:v>
                </c:pt>
                <c:pt idx="84">
                  <c:v>17730911</c:v>
                </c:pt>
                <c:pt idx="85">
                  <c:v>17730911</c:v>
                </c:pt>
                <c:pt idx="86">
                  <c:v>18167423</c:v>
                </c:pt>
                <c:pt idx="87">
                  <c:v>18167423</c:v>
                </c:pt>
                <c:pt idx="88">
                  <c:v>18626427</c:v>
                </c:pt>
                <c:pt idx="89">
                  <c:v>18626427</c:v>
                </c:pt>
                <c:pt idx="90">
                  <c:v>18923979</c:v>
                </c:pt>
                <c:pt idx="91">
                  <c:v>18923979</c:v>
                </c:pt>
                <c:pt idx="92">
                  <c:v>19291938</c:v>
                </c:pt>
                <c:pt idx="93">
                  <c:v>19291938</c:v>
                </c:pt>
                <c:pt idx="94">
                  <c:v>19560517</c:v>
                </c:pt>
                <c:pt idx="95">
                  <c:v>19560517</c:v>
                </c:pt>
                <c:pt idx="96">
                  <c:v>19915632</c:v>
                </c:pt>
                <c:pt idx="97">
                  <c:v>19915632</c:v>
                </c:pt>
                <c:pt idx="98">
                  <c:v>20333289</c:v>
                </c:pt>
                <c:pt idx="99">
                  <c:v>20333289</c:v>
                </c:pt>
                <c:pt idx="100">
                  <c:v>20762519</c:v>
                </c:pt>
                <c:pt idx="101">
                  <c:v>20762519</c:v>
                </c:pt>
                <c:pt idx="102">
                  <c:v>21165222</c:v>
                </c:pt>
                <c:pt idx="103">
                  <c:v>21165222</c:v>
                </c:pt>
                <c:pt idx="104">
                  <c:v>21500863</c:v>
                </c:pt>
                <c:pt idx="105">
                  <c:v>21500863</c:v>
                </c:pt>
                <c:pt idx="106">
                  <c:v>21824352</c:v>
                </c:pt>
                <c:pt idx="107">
                  <c:v>21824352</c:v>
                </c:pt>
                <c:pt idx="108">
                  <c:v>22095940</c:v>
                </c:pt>
                <c:pt idx="109">
                  <c:v>22095940</c:v>
                </c:pt>
                <c:pt idx="110">
                  <c:v>22358298</c:v>
                </c:pt>
                <c:pt idx="111">
                  <c:v>22358298</c:v>
                </c:pt>
                <c:pt idx="112">
                  <c:v>22622587</c:v>
                </c:pt>
                <c:pt idx="113">
                  <c:v>22622587</c:v>
                </c:pt>
                <c:pt idx="114">
                  <c:v>22884403</c:v>
                </c:pt>
                <c:pt idx="115">
                  <c:v>22884403</c:v>
                </c:pt>
                <c:pt idx="116">
                  <c:v>23144998</c:v>
                </c:pt>
                <c:pt idx="117">
                  <c:v>23144998</c:v>
                </c:pt>
                <c:pt idx="118">
                  <c:v>23402119</c:v>
                </c:pt>
                <c:pt idx="119">
                  <c:v>23402119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BC-485A-8091-D1E4973CC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133952"/>
        <c:axId val="388049152"/>
      </c:lineChart>
      <c:catAx>
        <c:axId val="3391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49152"/>
        <c:crosses val="autoZero"/>
        <c:auto val="1"/>
        <c:lblAlgn val="ctr"/>
        <c:lblOffset val="100"/>
        <c:tickLblSkip val="10"/>
        <c:noMultiLvlLbl val="0"/>
      </c:catAx>
      <c:valAx>
        <c:axId val="388049152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13395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문서1.xlsx]Summary(Buffer-different)'!$BA$51:$BA$170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1267266</c:v>
                </c:pt>
                <c:pt idx="7">
                  <c:v>1267266</c:v>
                </c:pt>
                <c:pt idx="8">
                  <c:v>1560710</c:v>
                </c:pt>
                <c:pt idx="9">
                  <c:v>1560710</c:v>
                </c:pt>
                <c:pt idx="10">
                  <c:v>1895662</c:v>
                </c:pt>
                <c:pt idx="11">
                  <c:v>1895662</c:v>
                </c:pt>
                <c:pt idx="12">
                  <c:v>2182884</c:v>
                </c:pt>
                <c:pt idx="13">
                  <c:v>2182884</c:v>
                </c:pt>
                <c:pt idx="14">
                  <c:v>2516507</c:v>
                </c:pt>
                <c:pt idx="15">
                  <c:v>2516507</c:v>
                </c:pt>
                <c:pt idx="16">
                  <c:v>2791919</c:v>
                </c:pt>
                <c:pt idx="17">
                  <c:v>2791919</c:v>
                </c:pt>
                <c:pt idx="18">
                  <c:v>3135808</c:v>
                </c:pt>
                <c:pt idx="19">
                  <c:v>3135808</c:v>
                </c:pt>
                <c:pt idx="20">
                  <c:v>3488496</c:v>
                </c:pt>
                <c:pt idx="21">
                  <c:v>3488496</c:v>
                </c:pt>
                <c:pt idx="22">
                  <c:v>3861736</c:v>
                </c:pt>
                <c:pt idx="23">
                  <c:v>3861736</c:v>
                </c:pt>
                <c:pt idx="24">
                  <c:v>4263269</c:v>
                </c:pt>
                <c:pt idx="25">
                  <c:v>4263269</c:v>
                </c:pt>
                <c:pt idx="26">
                  <c:v>4629838</c:v>
                </c:pt>
                <c:pt idx="27">
                  <c:v>4629838</c:v>
                </c:pt>
                <c:pt idx="28">
                  <c:v>4997842</c:v>
                </c:pt>
                <c:pt idx="29">
                  <c:v>4997842</c:v>
                </c:pt>
                <c:pt idx="30">
                  <c:v>5323354</c:v>
                </c:pt>
                <c:pt idx="31">
                  <c:v>5323354</c:v>
                </c:pt>
                <c:pt idx="32">
                  <c:v>5621473</c:v>
                </c:pt>
                <c:pt idx="33">
                  <c:v>5621473</c:v>
                </c:pt>
                <c:pt idx="34">
                  <c:v>5938241</c:v>
                </c:pt>
                <c:pt idx="35">
                  <c:v>5938241</c:v>
                </c:pt>
                <c:pt idx="36">
                  <c:v>6301827</c:v>
                </c:pt>
                <c:pt idx="37">
                  <c:v>6301827</c:v>
                </c:pt>
                <c:pt idx="38">
                  <c:v>6663890</c:v>
                </c:pt>
                <c:pt idx="39">
                  <c:v>6663890</c:v>
                </c:pt>
                <c:pt idx="40">
                  <c:v>7024608</c:v>
                </c:pt>
                <c:pt idx="41">
                  <c:v>7024608</c:v>
                </c:pt>
                <c:pt idx="42">
                  <c:v>7381071</c:v>
                </c:pt>
                <c:pt idx="43">
                  <c:v>7381071</c:v>
                </c:pt>
                <c:pt idx="44">
                  <c:v>7745615</c:v>
                </c:pt>
                <c:pt idx="45">
                  <c:v>7745615</c:v>
                </c:pt>
                <c:pt idx="46">
                  <c:v>8097171</c:v>
                </c:pt>
                <c:pt idx="47">
                  <c:v>8097171</c:v>
                </c:pt>
                <c:pt idx="48">
                  <c:v>8450398</c:v>
                </c:pt>
                <c:pt idx="49">
                  <c:v>8450398</c:v>
                </c:pt>
                <c:pt idx="50">
                  <c:v>8824984</c:v>
                </c:pt>
                <c:pt idx="51">
                  <c:v>8824984</c:v>
                </c:pt>
                <c:pt idx="52">
                  <c:v>9187347</c:v>
                </c:pt>
                <c:pt idx="53">
                  <c:v>9187347</c:v>
                </c:pt>
                <c:pt idx="54">
                  <c:v>9566117</c:v>
                </c:pt>
                <c:pt idx="55">
                  <c:v>9566117</c:v>
                </c:pt>
                <c:pt idx="56">
                  <c:v>9899663</c:v>
                </c:pt>
                <c:pt idx="57">
                  <c:v>9899663</c:v>
                </c:pt>
                <c:pt idx="58">
                  <c:v>10301799</c:v>
                </c:pt>
                <c:pt idx="59">
                  <c:v>10301799</c:v>
                </c:pt>
                <c:pt idx="60">
                  <c:v>10687404</c:v>
                </c:pt>
                <c:pt idx="61">
                  <c:v>10687404</c:v>
                </c:pt>
                <c:pt idx="62">
                  <c:v>11062913</c:v>
                </c:pt>
                <c:pt idx="63">
                  <c:v>11062913</c:v>
                </c:pt>
                <c:pt idx="64">
                  <c:v>11380379</c:v>
                </c:pt>
                <c:pt idx="65">
                  <c:v>11380379</c:v>
                </c:pt>
                <c:pt idx="66">
                  <c:v>11760651</c:v>
                </c:pt>
                <c:pt idx="67">
                  <c:v>11760651</c:v>
                </c:pt>
                <c:pt idx="68">
                  <c:v>12104344</c:v>
                </c:pt>
                <c:pt idx="69">
                  <c:v>12104344</c:v>
                </c:pt>
                <c:pt idx="70">
                  <c:v>12433499</c:v>
                </c:pt>
                <c:pt idx="71">
                  <c:v>12433499</c:v>
                </c:pt>
                <c:pt idx="72">
                  <c:v>12823778</c:v>
                </c:pt>
                <c:pt idx="73">
                  <c:v>12823778</c:v>
                </c:pt>
                <c:pt idx="74">
                  <c:v>13200548</c:v>
                </c:pt>
                <c:pt idx="75">
                  <c:v>13200548</c:v>
                </c:pt>
                <c:pt idx="76">
                  <c:v>13631156</c:v>
                </c:pt>
                <c:pt idx="77">
                  <c:v>13631156</c:v>
                </c:pt>
                <c:pt idx="78">
                  <c:v>14000386</c:v>
                </c:pt>
                <c:pt idx="79">
                  <c:v>14000386</c:v>
                </c:pt>
                <c:pt idx="80">
                  <c:v>14337857</c:v>
                </c:pt>
                <c:pt idx="81">
                  <c:v>14337857</c:v>
                </c:pt>
                <c:pt idx="82">
                  <c:v>14742732</c:v>
                </c:pt>
                <c:pt idx="83">
                  <c:v>14742732</c:v>
                </c:pt>
                <c:pt idx="84">
                  <c:v>15179935</c:v>
                </c:pt>
                <c:pt idx="85">
                  <c:v>15179935</c:v>
                </c:pt>
                <c:pt idx="86">
                  <c:v>15627653</c:v>
                </c:pt>
                <c:pt idx="87">
                  <c:v>15627653</c:v>
                </c:pt>
                <c:pt idx="88">
                  <c:v>16050604</c:v>
                </c:pt>
                <c:pt idx="89">
                  <c:v>16050604</c:v>
                </c:pt>
                <c:pt idx="90">
                  <c:v>16407681</c:v>
                </c:pt>
                <c:pt idx="91">
                  <c:v>16407681</c:v>
                </c:pt>
                <c:pt idx="92">
                  <c:v>16777002</c:v>
                </c:pt>
                <c:pt idx="93">
                  <c:v>16777002</c:v>
                </c:pt>
                <c:pt idx="94">
                  <c:v>17229179</c:v>
                </c:pt>
                <c:pt idx="95">
                  <c:v>17229179</c:v>
                </c:pt>
                <c:pt idx="96">
                  <c:v>17665691</c:v>
                </c:pt>
                <c:pt idx="97">
                  <c:v>17665691</c:v>
                </c:pt>
                <c:pt idx="98">
                  <c:v>18124695</c:v>
                </c:pt>
                <c:pt idx="99">
                  <c:v>18124695</c:v>
                </c:pt>
                <c:pt idx="100">
                  <c:v>18463812</c:v>
                </c:pt>
                <c:pt idx="101">
                  <c:v>18463812</c:v>
                </c:pt>
                <c:pt idx="102">
                  <c:v>18919635</c:v>
                </c:pt>
                <c:pt idx="103">
                  <c:v>18919635</c:v>
                </c:pt>
                <c:pt idx="104">
                  <c:v>19306365</c:v>
                </c:pt>
                <c:pt idx="105">
                  <c:v>19306365</c:v>
                </c:pt>
                <c:pt idx="106">
                  <c:v>19710967</c:v>
                </c:pt>
                <c:pt idx="107">
                  <c:v>19710967</c:v>
                </c:pt>
                <c:pt idx="108">
                  <c:v>20079153</c:v>
                </c:pt>
                <c:pt idx="109">
                  <c:v>20079153</c:v>
                </c:pt>
                <c:pt idx="110">
                  <c:v>20508383</c:v>
                </c:pt>
                <c:pt idx="111">
                  <c:v>20508383</c:v>
                </c:pt>
                <c:pt idx="112">
                  <c:v>20911086</c:v>
                </c:pt>
                <c:pt idx="113">
                  <c:v>20911086</c:v>
                </c:pt>
                <c:pt idx="114">
                  <c:v>21389473</c:v>
                </c:pt>
                <c:pt idx="115">
                  <c:v>21389473</c:v>
                </c:pt>
                <c:pt idx="116">
                  <c:v>21919567</c:v>
                </c:pt>
                <c:pt idx="117">
                  <c:v>21919567</c:v>
                </c:pt>
                <c:pt idx="118">
                  <c:v>22450482</c:v>
                </c:pt>
                <c:pt idx="119">
                  <c:v>22450482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76-4E06-9A51-8FE79DC1C50D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문서1.xlsx]Summary(Buffer-different)'!$BB$51:$BB$170</c:f>
              <c:numCache>
                <c:formatCode>General</c:formatCode>
                <c:ptCount val="120"/>
                <c:pt idx="0">
                  <c:v>1895662</c:v>
                </c:pt>
                <c:pt idx="1">
                  <c:v>1895662</c:v>
                </c:pt>
                <c:pt idx="2">
                  <c:v>2182884</c:v>
                </c:pt>
                <c:pt idx="3">
                  <c:v>2182884</c:v>
                </c:pt>
                <c:pt idx="4">
                  <c:v>2516507</c:v>
                </c:pt>
                <c:pt idx="5">
                  <c:v>2516507</c:v>
                </c:pt>
                <c:pt idx="6">
                  <c:v>2791919</c:v>
                </c:pt>
                <c:pt idx="7">
                  <c:v>2791919</c:v>
                </c:pt>
                <c:pt idx="8">
                  <c:v>3135808</c:v>
                </c:pt>
                <c:pt idx="9">
                  <c:v>3135808</c:v>
                </c:pt>
                <c:pt idx="10">
                  <c:v>3488496</c:v>
                </c:pt>
                <c:pt idx="11">
                  <c:v>3488496</c:v>
                </c:pt>
                <c:pt idx="12">
                  <c:v>3861736</c:v>
                </c:pt>
                <c:pt idx="13">
                  <c:v>3861736</c:v>
                </c:pt>
                <c:pt idx="14">
                  <c:v>4263269</c:v>
                </c:pt>
                <c:pt idx="15">
                  <c:v>4263269</c:v>
                </c:pt>
                <c:pt idx="16">
                  <c:v>4629838</c:v>
                </c:pt>
                <c:pt idx="17">
                  <c:v>4629838</c:v>
                </c:pt>
                <c:pt idx="18">
                  <c:v>4997842</c:v>
                </c:pt>
                <c:pt idx="19">
                  <c:v>4997842</c:v>
                </c:pt>
                <c:pt idx="20">
                  <c:v>5323354</c:v>
                </c:pt>
                <c:pt idx="21">
                  <c:v>5323354</c:v>
                </c:pt>
                <c:pt idx="22">
                  <c:v>5621473</c:v>
                </c:pt>
                <c:pt idx="23">
                  <c:v>5938241</c:v>
                </c:pt>
                <c:pt idx="24">
                  <c:v>5938241</c:v>
                </c:pt>
                <c:pt idx="25">
                  <c:v>5938241</c:v>
                </c:pt>
                <c:pt idx="26">
                  <c:v>6301827</c:v>
                </c:pt>
                <c:pt idx="27">
                  <c:v>6663890</c:v>
                </c:pt>
                <c:pt idx="28">
                  <c:v>6663890</c:v>
                </c:pt>
                <c:pt idx="29">
                  <c:v>6663890</c:v>
                </c:pt>
                <c:pt idx="30">
                  <c:v>7024608</c:v>
                </c:pt>
                <c:pt idx="31">
                  <c:v>7024608</c:v>
                </c:pt>
                <c:pt idx="32">
                  <c:v>7381071</c:v>
                </c:pt>
                <c:pt idx="33">
                  <c:v>7381071</c:v>
                </c:pt>
                <c:pt idx="34">
                  <c:v>7745615</c:v>
                </c:pt>
                <c:pt idx="35">
                  <c:v>7745615</c:v>
                </c:pt>
                <c:pt idx="36">
                  <c:v>8097171</c:v>
                </c:pt>
                <c:pt idx="37">
                  <c:v>8450398</c:v>
                </c:pt>
                <c:pt idx="38">
                  <c:v>8450398</c:v>
                </c:pt>
                <c:pt idx="39">
                  <c:v>8450398</c:v>
                </c:pt>
                <c:pt idx="40">
                  <c:v>8824984</c:v>
                </c:pt>
                <c:pt idx="41">
                  <c:v>9187347</c:v>
                </c:pt>
                <c:pt idx="42">
                  <c:v>9187347</c:v>
                </c:pt>
                <c:pt idx="43">
                  <c:v>9187347</c:v>
                </c:pt>
                <c:pt idx="44">
                  <c:v>9566117</c:v>
                </c:pt>
                <c:pt idx="45">
                  <c:v>9899663</c:v>
                </c:pt>
                <c:pt idx="46">
                  <c:v>9899663</c:v>
                </c:pt>
                <c:pt idx="47">
                  <c:v>9899663</c:v>
                </c:pt>
                <c:pt idx="48">
                  <c:v>10301799</c:v>
                </c:pt>
                <c:pt idx="49">
                  <c:v>10301799</c:v>
                </c:pt>
                <c:pt idx="50">
                  <c:v>10687404</c:v>
                </c:pt>
                <c:pt idx="51">
                  <c:v>10687404</c:v>
                </c:pt>
                <c:pt idx="52">
                  <c:v>11062913</c:v>
                </c:pt>
                <c:pt idx="53">
                  <c:v>11062913</c:v>
                </c:pt>
                <c:pt idx="54">
                  <c:v>11380379</c:v>
                </c:pt>
                <c:pt idx="55">
                  <c:v>11760651</c:v>
                </c:pt>
                <c:pt idx="56">
                  <c:v>11760651</c:v>
                </c:pt>
                <c:pt idx="57">
                  <c:v>11760651</c:v>
                </c:pt>
                <c:pt idx="58">
                  <c:v>12104344</c:v>
                </c:pt>
                <c:pt idx="59">
                  <c:v>12104344</c:v>
                </c:pt>
                <c:pt idx="60">
                  <c:v>12433499</c:v>
                </c:pt>
                <c:pt idx="61">
                  <c:v>12823778</c:v>
                </c:pt>
                <c:pt idx="62">
                  <c:v>12823778</c:v>
                </c:pt>
                <c:pt idx="63">
                  <c:v>12823778</c:v>
                </c:pt>
                <c:pt idx="64">
                  <c:v>13200548</c:v>
                </c:pt>
                <c:pt idx="65">
                  <c:v>13631156</c:v>
                </c:pt>
                <c:pt idx="66">
                  <c:v>14000386</c:v>
                </c:pt>
                <c:pt idx="67">
                  <c:v>14000386</c:v>
                </c:pt>
                <c:pt idx="68">
                  <c:v>14000386</c:v>
                </c:pt>
                <c:pt idx="69">
                  <c:v>14000386</c:v>
                </c:pt>
                <c:pt idx="70">
                  <c:v>14337857</c:v>
                </c:pt>
                <c:pt idx="71">
                  <c:v>14337857</c:v>
                </c:pt>
                <c:pt idx="72">
                  <c:v>14742732</c:v>
                </c:pt>
                <c:pt idx="73">
                  <c:v>14742732</c:v>
                </c:pt>
                <c:pt idx="74">
                  <c:v>15179935</c:v>
                </c:pt>
                <c:pt idx="75">
                  <c:v>15179935</c:v>
                </c:pt>
                <c:pt idx="76">
                  <c:v>15627653</c:v>
                </c:pt>
                <c:pt idx="77">
                  <c:v>15627653</c:v>
                </c:pt>
                <c:pt idx="78">
                  <c:v>16050604</c:v>
                </c:pt>
                <c:pt idx="79">
                  <c:v>16050604</c:v>
                </c:pt>
                <c:pt idx="80">
                  <c:v>16407681</c:v>
                </c:pt>
                <c:pt idx="81">
                  <c:v>16407681</c:v>
                </c:pt>
                <c:pt idx="82">
                  <c:v>16777002</c:v>
                </c:pt>
                <c:pt idx="83">
                  <c:v>16777002</c:v>
                </c:pt>
                <c:pt idx="84">
                  <c:v>17229179</c:v>
                </c:pt>
                <c:pt idx="85">
                  <c:v>17229179</c:v>
                </c:pt>
                <c:pt idx="86">
                  <c:v>17665691</c:v>
                </c:pt>
                <c:pt idx="87">
                  <c:v>17665691</c:v>
                </c:pt>
                <c:pt idx="88">
                  <c:v>18124695</c:v>
                </c:pt>
                <c:pt idx="89">
                  <c:v>18124695</c:v>
                </c:pt>
                <c:pt idx="90">
                  <c:v>18463812</c:v>
                </c:pt>
                <c:pt idx="91">
                  <c:v>18463812</c:v>
                </c:pt>
                <c:pt idx="92">
                  <c:v>18919635</c:v>
                </c:pt>
                <c:pt idx="93">
                  <c:v>18919635</c:v>
                </c:pt>
                <c:pt idx="94">
                  <c:v>19306365</c:v>
                </c:pt>
                <c:pt idx="95">
                  <c:v>19306365</c:v>
                </c:pt>
                <c:pt idx="96">
                  <c:v>19710967</c:v>
                </c:pt>
                <c:pt idx="97">
                  <c:v>19710967</c:v>
                </c:pt>
                <c:pt idx="98">
                  <c:v>20079153</c:v>
                </c:pt>
                <c:pt idx="99">
                  <c:v>20079153</c:v>
                </c:pt>
                <c:pt idx="100">
                  <c:v>20508383</c:v>
                </c:pt>
                <c:pt idx="101">
                  <c:v>20508383</c:v>
                </c:pt>
                <c:pt idx="102">
                  <c:v>20911086</c:v>
                </c:pt>
                <c:pt idx="103">
                  <c:v>20911086</c:v>
                </c:pt>
                <c:pt idx="104">
                  <c:v>21389473</c:v>
                </c:pt>
                <c:pt idx="105">
                  <c:v>21389473</c:v>
                </c:pt>
                <c:pt idx="106">
                  <c:v>21919567</c:v>
                </c:pt>
                <c:pt idx="107">
                  <c:v>21919567</c:v>
                </c:pt>
                <c:pt idx="108">
                  <c:v>21919567</c:v>
                </c:pt>
                <c:pt idx="109">
                  <c:v>21919567</c:v>
                </c:pt>
                <c:pt idx="110">
                  <c:v>22450482</c:v>
                </c:pt>
                <c:pt idx="111">
                  <c:v>22450482</c:v>
                </c:pt>
                <c:pt idx="112">
                  <c:v>22881328</c:v>
                </c:pt>
                <c:pt idx="113">
                  <c:v>23340876</c:v>
                </c:pt>
                <c:pt idx="114">
                  <c:v>23831805</c:v>
                </c:pt>
                <c:pt idx="115">
                  <c:v>23831805</c:v>
                </c:pt>
                <c:pt idx="116">
                  <c:v>24270167</c:v>
                </c:pt>
                <c:pt idx="117">
                  <c:v>24270167</c:v>
                </c:pt>
                <c:pt idx="118">
                  <c:v>24731003</c:v>
                </c:pt>
                <c:pt idx="119">
                  <c:v>24731003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76-4E06-9A51-8FE79DC1C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3936"/>
        <c:axId val="388052608"/>
      </c:lineChart>
      <c:catAx>
        <c:axId val="3396239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</c:spPr>
        <c:crossAx val="388052608"/>
        <c:crosses val="autoZero"/>
        <c:auto val="1"/>
        <c:lblAlgn val="ctr"/>
        <c:lblOffset val="100"/>
        <c:tickLblSkip val="10"/>
        <c:noMultiLvlLbl val="0"/>
      </c:catAx>
      <c:valAx>
        <c:axId val="388052608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3936"/>
        <c:crosses val="autoZero"/>
        <c:crossBetween val="between"/>
        <c:majorUnit val="10000000"/>
        <c:dispUnits>
          <c:custUnit val="1000000"/>
        </c:dispUnits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문서1.xlsx]Summary(Buffer-different)'!$AY$51:$AY$170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826926</c:v>
                </c:pt>
                <c:pt idx="5">
                  <c:v>826926</c:v>
                </c:pt>
                <c:pt idx="6">
                  <c:v>1096655</c:v>
                </c:pt>
                <c:pt idx="7">
                  <c:v>1096655</c:v>
                </c:pt>
                <c:pt idx="8">
                  <c:v>1390099</c:v>
                </c:pt>
                <c:pt idx="9">
                  <c:v>1390099</c:v>
                </c:pt>
                <c:pt idx="10">
                  <c:v>1725051</c:v>
                </c:pt>
                <c:pt idx="11">
                  <c:v>1725051</c:v>
                </c:pt>
                <c:pt idx="12">
                  <c:v>2012273</c:v>
                </c:pt>
                <c:pt idx="13">
                  <c:v>2012273</c:v>
                </c:pt>
                <c:pt idx="14">
                  <c:v>2345896</c:v>
                </c:pt>
                <c:pt idx="15">
                  <c:v>2345896</c:v>
                </c:pt>
                <c:pt idx="16">
                  <c:v>2621308</c:v>
                </c:pt>
                <c:pt idx="17">
                  <c:v>2621308</c:v>
                </c:pt>
                <c:pt idx="18">
                  <c:v>2965197</c:v>
                </c:pt>
                <c:pt idx="19">
                  <c:v>2965197</c:v>
                </c:pt>
                <c:pt idx="20">
                  <c:v>3317885</c:v>
                </c:pt>
                <c:pt idx="21">
                  <c:v>3317885</c:v>
                </c:pt>
                <c:pt idx="22">
                  <c:v>3691125</c:v>
                </c:pt>
                <c:pt idx="23">
                  <c:v>3691125</c:v>
                </c:pt>
                <c:pt idx="24">
                  <c:v>4092658</c:v>
                </c:pt>
                <c:pt idx="25">
                  <c:v>4092658</c:v>
                </c:pt>
                <c:pt idx="26">
                  <c:v>4411120</c:v>
                </c:pt>
                <c:pt idx="27">
                  <c:v>4411120</c:v>
                </c:pt>
                <c:pt idx="28">
                  <c:v>4733273</c:v>
                </c:pt>
                <c:pt idx="29">
                  <c:v>4733273</c:v>
                </c:pt>
                <c:pt idx="30">
                  <c:v>5058785</c:v>
                </c:pt>
                <c:pt idx="31">
                  <c:v>5058785</c:v>
                </c:pt>
                <c:pt idx="32">
                  <c:v>5356904</c:v>
                </c:pt>
                <c:pt idx="33">
                  <c:v>5356904</c:v>
                </c:pt>
                <c:pt idx="34">
                  <c:v>5673672</c:v>
                </c:pt>
                <c:pt idx="35">
                  <c:v>5673672</c:v>
                </c:pt>
                <c:pt idx="36">
                  <c:v>6037258</c:v>
                </c:pt>
                <c:pt idx="37">
                  <c:v>6037258</c:v>
                </c:pt>
                <c:pt idx="38">
                  <c:v>6399321</c:v>
                </c:pt>
                <c:pt idx="39">
                  <c:v>6399321</c:v>
                </c:pt>
                <c:pt idx="40">
                  <c:v>6760039</c:v>
                </c:pt>
                <c:pt idx="41">
                  <c:v>6760039</c:v>
                </c:pt>
                <c:pt idx="42">
                  <c:v>7116502</c:v>
                </c:pt>
                <c:pt idx="43">
                  <c:v>7116502</c:v>
                </c:pt>
                <c:pt idx="44">
                  <c:v>7525070</c:v>
                </c:pt>
                <c:pt idx="45">
                  <c:v>7525070</c:v>
                </c:pt>
                <c:pt idx="46">
                  <c:v>7876626</c:v>
                </c:pt>
                <c:pt idx="47">
                  <c:v>7876626</c:v>
                </c:pt>
                <c:pt idx="48">
                  <c:v>8229853</c:v>
                </c:pt>
                <c:pt idx="49">
                  <c:v>8229853</c:v>
                </c:pt>
                <c:pt idx="50">
                  <c:v>8604439</c:v>
                </c:pt>
                <c:pt idx="51">
                  <c:v>8604439</c:v>
                </c:pt>
                <c:pt idx="52">
                  <c:v>8966802</c:v>
                </c:pt>
                <c:pt idx="53">
                  <c:v>8966802</c:v>
                </c:pt>
                <c:pt idx="54">
                  <c:v>9345572</c:v>
                </c:pt>
                <c:pt idx="55">
                  <c:v>9345572</c:v>
                </c:pt>
                <c:pt idx="56">
                  <c:v>9679118</c:v>
                </c:pt>
                <c:pt idx="57">
                  <c:v>9679118</c:v>
                </c:pt>
                <c:pt idx="58">
                  <c:v>10081254</c:v>
                </c:pt>
                <c:pt idx="59">
                  <c:v>10081254</c:v>
                </c:pt>
                <c:pt idx="60">
                  <c:v>10466859</c:v>
                </c:pt>
                <c:pt idx="61">
                  <c:v>10466859</c:v>
                </c:pt>
                <c:pt idx="62">
                  <c:v>10842368</c:v>
                </c:pt>
                <c:pt idx="63">
                  <c:v>10842368</c:v>
                </c:pt>
                <c:pt idx="64">
                  <c:v>11159834</c:v>
                </c:pt>
                <c:pt idx="65">
                  <c:v>11159834</c:v>
                </c:pt>
                <c:pt idx="66">
                  <c:v>11540106</c:v>
                </c:pt>
                <c:pt idx="67">
                  <c:v>11540106</c:v>
                </c:pt>
                <c:pt idx="68">
                  <c:v>11883799</c:v>
                </c:pt>
                <c:pt idx="69">
                  <c:v>11883799</c:v>
                </c:pt>
                <c:pt idx="70">
                  <c:v>12212954</c:v>
                </c:pt>
                <c:pt idx="71">
                  <c:v>12212954</c:v>
                </c:pt>
                <c:pt idx="72">
                  <c:v>12603233</c:v>
                </c:pt>
                <c:pt idx="73">
                  <c:v>12603233</c:v>
                </c:pt>
                <c:pt idx="74">
                  <c:v>12980003</c:v>
                </c:pt>
                <c:pt idx="75">
                  <c:v>12980003</c:v>
                </c:pt>
                <c:pt idx="76">
                  <c:v>13355292</c:v>
                </c:pt>
                <c:pt idx="77">
                  <c:v>13355292</c:v>
                </c:pt>
                <c:pt idx="78">
                  <c:v>13724522</c:v>
                </c:pt>
                <c:pt idx="79">
                  <c:v>13724522</c:v>
                </c:pt>
                <c:pt idx="80">
                  <c:v>14061993</c:v>
                </c:pt>
                <c:pt idx="81">
                  <c:v>14061993</c:v>
                </c:pt>
                <c:pt idx="82">
                  <c:v>14466868</c:v>
                </c:pt>
                <c:pt idx="83">
                  <c:v>14466868</c:v>
                </c:pt>
                <c:pt idx="84">
                  <c:v>14904071</c:v>
                </c:pt>
                <c:pt idx="85">
                  <c:v>14904071</c:v>
                </c:pt>
                <c:pt idx="86">
                  <c:v>15351789</c:v>
                </c:pt>
                <c:pt idx="87">
                  <c:v>15351789</c:v>
                </c:pt>
                <c:pt idx="88">
                  <c:v>15774740</c:v>
                </c:pt>
                <c:pt idx="89">
                  <c:v>15774740</c:v>
                </c:pt>
                <c:pt idx="90">
                  <c:v>16131817</c:v>
                </c:pt>
                <c:pt idx="91">
                  <c:v>16131817</c:v>
                </c:pt>
                <c:pt idx="92">
                  <c:v>16501138</c:v>
                </c:pt>
                <c:pt idx="93">
                  <c:v>16501138</c:v>
                </c:pt>
                <c:pt idx="94">
                  <c:v>16953315</c:v>
                </c:pt>
                <c:pt idx="95">
                  <c:v>16953315</c:v>
                </c:pt>
                <c:pt idx="96">
                  <c:v>17389827</c:v>
                </c:pt>
                <c:pt idx="97">
                  <c:v>17389827</c:v>
                </c:pt>
                <c:pt idx="98">
                  <c:v>17848831</c:v>
                </c:pt>
                <c:pt idx="99">
                  <c:v>17848831</c:v>
                </c:pt>
                <c:pt idx="100">
                  <c:v>18238102</c:v>
                </c:pt>
                <c:pt idx="101">
                  <c:v>18238102</c:v>
                </c:pt>
                <c:pt idx="102">
                  <c:v>18693925</c:v>
                </c:pt>
                <c:pt idx="103">
                  <c:v>18693925</c:v>
                </c:pt>
                <c:pt idx="104">
                  <c:v>19052304</c:v>
                </c:pt>
                <c:pt idx="105">
                  <c:v>19052304</c:v>
                </c:pt>
                <c:pt idx="106">
                  <c:v>19407419</c:v>
                </c:pt>
                <c:pt idx="107">
                  <c:v>19407419</c:v>
                </c:pt>
                <c:pt idx="108">
                  <c:v>19825076</c:v>
                </c:pt>
                <c:pt idx="109">
                  <c:v>19825076</c:v>
                </c:pt>
                <c:pt idx="110">
                  <c:v>20254306</c:v>
                </c:pt>
                <c:pt idx="111">
                  <c:v>20254306</c:v>
                </c:pt>
                <c:pt idx="112">
                  <c:v>20657009</c:v>
                </c:pt>
                <c:pt idx="113">
                  <c:v>20657009</c:v>
                </c:pt>
                <c:pt idx="114">
                  <c:v>21135396</c:v>
                </c:pt>
                <c:pt idx="115">
                  <c:v>21135396</c:v>
                </c:pt>
                <c:pt idx="116">
                  <c:v>21665490</c:v>
                </c:pt>
                <c:pt idx="117">
                  <c:v>21665490</c:v>
                </c:pt>
                <c:pt idx="118">
                  <c:v>22107498</c:v>
                </c:pt>
                <c:pt idx="119">
                  <c:v>22107498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1-4BA0-8255-C298D7D0D40F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문서1.xlsx]Summary(Buffer-different)'!$AZ$51:$AZ$170</c:f>
              <c:numCache>
                <c:formatCode>General</c:formatCode>
                <c:ptCount val="120"/>
                <c:pt idx="0">
                  <c:v>1725051</c:v>
                </c:pt>
                <c:pt idx="1">
                  <c:v>1725051</c:v>
                </c:pt>
                <c:pt idx="2">
                  <c:v>2012273</c:v>
                </c:pt>
                <c:pt idx="3">
                  <c:v>2012273</c:v>
                </c:pt>
                <c:pt idx="4">
                  <c:v>2345896</c:v>
                </c:pt>
                <c:pt idx="5">
                  <c:v>2621308</c:v>
                </c:pt>
                <c:pt idx="6">
                  <c:v>2621308</c:v>
                </c:pt>
                <c:pt idx="7">
                  <c:v>2621308</c:v>
                </c:pt>
                <c:pt idx="8">
                  <c:v>2965197</c:v>
                </c:pt>
                <c:pt idx="9">
                  <c:v>2965197</c:v>
                </c:pt>
                <c:pt idx="10">
                  <c:v>3317885</c:v>
                </c:pt>
                <c:pt idx="11">
                  <c:v>3317885</c:v>
                </c:pt>
                <c:pt idx="12">
                  <c:v>3691125</c:v>
                </c:pt>
                <c:pt idx="13">
                  <c:v>4092658</c:v>
                </c:pt>
                <c:pt idx="14">
                  <c:v>4411120</c:v>
                </c:pt>
                <c:pt idx="15">
                  <c:v>4411120</c:v>
                </c:pt>
                <c:pt idx="16">
                  <c:v>4733273</c:v>
                </c:pt>
                <c:pt idx="17">
                  <c:v>4733273</c:v>
                </c:pt>
                <c:pt idx="18">
                  <c:v>4733273</c:v>
                </c:pt>
                <c:pt idx="19">
                  <c:v>4733273</c:v>
                </c:pt>
                <c:pt idx="20">
                  <c:v>5058785</c:v>
                </c:pt>
                <c:pt idx="21">
                  <c:v>5058785</c:v>
                </c:pt>
                <c:pt idx="22">
                  <c:v>5356904</c:v>
                </c:pt>
                <c:pt idx="23">
                  <c:v>5356904</c:v>
                </c:pt>
                <c:pt idx="24">
                  <c:v>5673672</c:v>
                </c:pt>
                <c:pt idx="25">
                  <c:v>5673672</c:v>
                </c:pt>
                <c:pt idx="26">
                  <c:v>6037258</c:v>
                </c:pt>
                <c:pt idx="27">
                  <c:v>6399321</c:v>
                </c:pt>
                <c:pt idx="28">
                  <c:v>6760039</c:v>
                </c:pt>
                <c:pt idx="29">
                  <c:v>6760039</c:v>
                </c:pt>
                <c:pt idx="30">
                  <c:v>6760039</c:v>
                </c:pt>
                <c:pt idx="31">
                  <c:v>6760039</c:v>
                </c:pt>
                <c:pt idx="32">
                  <c:v>7116502</c:v>
                </c:pt>
                <c:pt idx="33">
                  <c:v>7525070</c:v>
                </c:pt>
                <c:pt idx="34">
                  <c:v>7876626</c:v>
                </c:pt>
                <c:pt idx="35">
                  <c:v>7876626</c:v>
                </c:pt>
                <c:pt idx="36">
                  <c:v>8229853</c:v>
                </c:pt>
                <c:pt idx="37">
                  <c:v>8229853</c:v>
                </c:pt>
                <c:pt idx="38">
                  <c:v>8229853</c:v>
                </c:pt>
                <c:pt idx="39">
                  <c:v>8229853</c:v>
                </c:pt>
                <c:pt idx="40">
                  <c:v>8604439</c:v>
                </c:pt>
                <c:pt idx="41">
                  <c:v>8966802</c:v>
                </c:pt>
                <c:pt idx="42">
                  <c:v>9345572</c:v>
                </c:pt>
                <c:pt idx="43">
                  <c:v>9345572</c:v>
                </c:pt>
                <c:pt idx="44">
                  <c:v>9679118</c:v>
                </c:pt>
                <c:pt idx="45">
                  <c:v>9679118</c:v>
                </c:pt>
                <c:pt idx="46">
                  <c:v>10081254</c:v>
                </c:pt>
                <c:pt idx="47">
                  <c:v>10081254</c:v>
                </c:pt>
                <c:pt idx="48">
                  <c:v>10466859</c:v>
                </c:pt>
                <c:pt idx="49">
                  <c:v>10466859</c:v>
                </c:pt>
                <c:pt idx="50">
                  <c:v>10842368</c:v>
                </c:pt>
                <c:pt idx="51">
                  <c:v>10842368</c:v>
                </c:pt>
                <c:pt idx="52">
                  <c:v>11159834</c:v>
                </c:pt>
                <c:pt idx="53">
                  <c:v>11159834</c:v>
                </c:pt>
                <c:pt idx="54">
                  <c:v>11159834</c:v>
                </c:pt>
                <c:pt idx="55">
                  <c:v>11159834</c:v>
                </c:pt>
                <c:pt idx="56">
                  <c:v>11540106</c:v>
                </c:pt>
                <c:pt idx="57">
                  <c:v>11540106</c:v>
                </c:pt>
                <c:pt idx="58">
                  <c:v>11883799</c:v>
                </c:pt>
                <c:pt idx="59">
                  <c:v>12212954</c:v>
                </c:pt>
                <c:pt idx="60">
                  <c:v>12212954</c:v>
                </c:pt>
                <c:pt idx="61">
                  <c:v>12212954</c:v>
                </c:pt>
                <c:pt idx="62">
                  <c:v>12603233</c:v>
                </c:pt>
                <c:pt idx="63">
                  <c:v>12980003</c:v>
                </c:pt>
                <c:pt idx="64">
                  <c:v>12980003</c:v>
                </c:pt>
                <c:pt idx="65">
                  <c:v>12980003</c:v>
                </c:pt>
                <c:pt idx="66">
                  <c:v>13355292</c:v>
                </c:pt>
                <c:pt idx="67">
                  <c:v>13724522</c:v>
                </c:pt>
                <c:pt idx="68">
                  <c:v>14061993</c:v>
                </c:pt>
                <c:pt idx="69">
                  <c:v>14061993</c:v>
                </c:pt>
                <c:pt idx="70">
                  <c:v>14466868</c:v>
                </c:pt>
                <c:pt idx="71">
                  <c:v>14466868</c:v>
                </c:pt>
                <c:pt idx="72">
                  <c:v>14904071</c:v>
                </c:pt>
                <c:pt idx="73">
                  <c:v>14904071</c:v>
                </c:pt>
                <c:pt idx="74">
                  <c:v>14904071</c:v>
                </c:pt>
                <c:pt idx="75">
                  <c:v>14904071</c:v>
                </c:pt>
                <c:pt idx="76">
                  <c:v>15351789</c:v>
                </c:pt>
                <c:pt idx="77">
                  <c:v>15351789</c:v>
                </c:pt>
                <c:pt idx="78">
                  <c:v>15774740</c:v>
                </c:pt>
                <c:pt idx="79">
                  <c:v>15774740</c:v>
                </c:pt>
                <c:pt idx="80">
                  <c:v>16131817</c:v>
                </c:pt>
                <c:pt idx="81">
                  <c:v>16131817</c:v>
                </c:pt>
                <c:pt idx="82">
                  <c:v>16501138</c:v>
                </c:pt>
                <c:pt idx="83">
                  <c:v>16501138</c:v>
                </c:pt>
                <c:pt idx="84">
                  <c:v>16953315</c:v>
                </c:pt>
                <c:pt idx="85">
                  <c:v>16953315</c:v>
                </c:pt>
                <c:pt idx="86">
                  <c:v>17389827</c:v>
                </c:pt>
                <c:pt idx="87">
                  <c:v>17389827</c:v>
                </c:pt>
                <c:pt idx="88">
                  <c:v>17389827</c:v>
                </c:pt>
                <c:pt idx="89">
                  <c:v>17389827</c:v>
                </c:pt>
                <c:pt idx="90">
                  <c:v>17848831</c:v>
                </c:pt>
                <c:pt idx="91">
                  <c:v>17848831</c:v>
                </c:pt>
                <c:pt idx="92">
                  <c:v>18238102</c:v>
                </c:pt>
                <c:pt idx="93">
                  <c:v>18238102</c:v>
                </c:pt>
                <c:pt idx="94">
                  <c:v>18693925</c:v>
                </c:pt>
                <c:pt idx="95">
                  <c:v>18693925</c:v>
                </c:pt>
                <c:pt idx="96">
                  <c:v>19052304</c:v>
                </c:pt>
                <c:pt idx="97">
                  <c:v>19052304</c:v>
                </c:pt>
                <c:pt idx="98">
                  <c:v>19407419</c:v>
                </c:pt>
                <c:pt idx="99">
                  <c:v>19407419</c:v>
                </c:pt>
                <c:pt idx="100">
                  <c:v>19825076</c:v>
                </c:pt>
                <c:pt idx="101">
                  <c:v>19825076</c:v>
                </c:pt>
                <c:pt idx="102">
                  <c:v>20254306</c:v>
                </c:pt>
                <c:pt idx="103">
                  <c:v>20254306</c:v>
                </c:pt>
                <c:pt idx="104">
                  <c:v>20657009</c:v>
                </c:pt>
                <c:pt idx="105">
                  <c:v>20657009</c:v>
                </c:pt>
                <c:pt idx="106">
                  <c:v>21135396</c:v>
                </c:pt>
                <c:pt idx="107">
                  <c:v>21135396</c:v>
                </c:pt>
                <c:pt idx="108">
                  <c:v>21665490</c:v>
                </c:pt>
                <c:pt idx="109">
                  <c:v>21665490</c:v>
                </c:pt>
                <c:pt idx="110">
                  <c:v>22107498</c:v>
                </c:pt>
                <c:pt idx="111">
                  <c:v>22107498</c:v>
                </c:pt>
                <c:pt idx="112">
                  <c:v>22493490</c:v>
                </c:pt>
                <c:pt idx="113">
                  <c:v>22493490</c:v>
                </c:pt>
                <c:pt idx="114">
                  <c:v>22953038</c:v>
                </c:pt>
                <c:pt idx="115">
                  <c:v>22953038</c:v>
                </c:pt>
                <c:pt idx="116">
                  <c:v>22953038</c:v>
                </c:pt>
                <c:pt idx="117">
                  <c:v>22953038</c:v>
                </c:pt>
                <c:pt idx="118">
                  <c:v>23443967</c:v>
                </c:pt>
                <c:pt idx="119">
                  <c:v>23443967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41-4BA0-8255-C298D7D0D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6496"/>
        <c:axId val="392184960"/>
      </c:lineChart>
      <c:catAx>
        <c:axId val="3396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92184960"/>
        <c:crosses val="autoZero"/>
        <c:auto val="1"/>
        <c:lblAlgn val="ctr"/>
        <c:lblOffset val="100"/>
        <c:tickLblSkip val="10"/>
        <c:noMultiLvlLbl val="0"/>
      </c:catAx>
      <c:valAx>
        <c:axId val="392184960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문서1.xlsx]Summary(Buffer-different)'!$AW$51:$AW$170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463293</c:v>
                </c:pt>
                <c:pt idx="3">
                  <c:v>463293</c:v>
                </c:pt>
                <c:pt idx="4">
                  <c:v>703256</c:v>
                </c:pt>
                <c:pt idx="5">
                  <c:v>703256</c:v>
                </c:pt>
                <c:pt idx="6">
                  <c:v>930891</c:v>
                </c:pt>
                <c:pt idx="7">
                  <c:v>930891</c:v>
                </c:pt>
                <c:pt idx="8">
                  <c:v>1277545</c:v>
                </c:pt>
                <c:pt idx="9">
                  <c:v>1277545</c:v>
                </c:pt>
                <c:pt idx="10">
                  <c:v>1653101</c:v>
                </c:pt>
                <c:pt idx="11">
                  <c:v>1653101</c:v>
                </c:pt>
                <c:pt idx="12">
                  <c:v>2053415</c:v>
                </c:pt>
                <c:pt idx="13">
                  <c:v>2053415</c:v>
                </c:pt>
                <c:pt idx="14">
                  <c:v>2533281</c:v>
                </c:pt>
                <c:pt idx="15">
                  <c:v>2533281</c:v>
                </c:pt>
                <c:pt idx="16">
                  <c:v>2911821</c:v>
                </c:pt>
                <c:pt idx="17">
                  <c:v>2911821</c:v>
                </c:pt>
                <c:pt idx="18">
                  <c:v>3333932</c:v>
                </c:pt>
                <c:pt idx="19">
                  <c:v>3333932</c:v>
                </c:pt>
                <c:pt idx="20">
                  <c:v>3729762</c:v>
                </c:pt>
                <c:pt idx="21">
                  <c:v>3729762</c:v>
                </c:pt>
                <c:pt idx="22">
                  <c:v>4103002</c:v>
                </c:pt>
                <c:pt idx="23">
                  <c:v>4103002</c:v>
                </c:pt>
                <c:pt idx="24">
                  <c:v>4454094</c:v>
                </c:pt>
                <c:pt idx="25">
                  <c:v>4454094</c:v>
                </c:pt>
                <c:pt idx="26">
                  <c:v>4820663</c:v>
                </c:pt>
                <c:pt idx="27">
                  <c:v>4820663</c:v>
                </c:pt>
                <c:pt idx="28">
                  <c:v>5188667</c:v>
                </c:pt>
                <c:pt idx="29">
                  <c:v>5188667</c:v>
                </c:pt>
                <c:pt idx="30">
                  <c:v>5560032</c:v>
                </c:pt>
                <c:pt idx="31">
                  <c:v>5560032</c:v>
                </c:pt>
                <c:pt idx="32">
                  <c:v>5901338</c:v>
                </c:pt>
                <c:pt idx="33">
                  <c:v>5901338</c:v>
                </c:pt>
                <c:pt idx="34">
                  <c:v>6218106</c:v>
                </c:pt>
                <c:pt idx="35">
                  <c:v>6218106</c:v>
                </c:pt>
                <c:pt idx="36">
                  <c:v>6540654</c:v>
                </c:pt>
                <c:pt idx="37">
                  <c:v>6540654</c:v>
                </c:pt>
                <c:pt idx="38">
                  <c:v>6853697</c:v>
                </c:pt>
                <c:pt idx="39">
                  <c:v>6853697</c:v>
                </c:pt>
                <c:pt idx="40">
                  <c:v>7171886</c:v>
                </c:pt>
                <c:pt idx="41">
                  <c:v>7171886</c:v>
                </c:pt>
                <c:pt idx="42">
                  <c:v>7491741</c:v>
                </c:pt>
                <c:pt idx="43">
                  <c:v>7491741</c:v>
                </c:pt>
                <c:pt idx="44">
                  <c:v>7806766</c:v>
                </c:pt>
                <c:pt idx="45">
                  <c:v>7806766</c:v>
                </c:pt>
                <c:pt idx="46">
                  <c:v>8108693</c:v>
                </c:pt>
                <c:pt idx="47">
                  <c:v>8108693</c:v>
                </c:pt>
                <c:pt idx="48">
                  <c:v>8461920</c:v>
                </c:pt>
                <c:pt idx="49">
                  <c:v>8461920</c:v>
                </c:pt>
                <c:pt idx="50">
                  <c:v>8836506</c:v>
                </c:pt>
                <c:pt idx="51">
                  <c:v>8836506</c:v>
                </c:pt>
                <c:pt idx="52">
                  <c:v>9198869</c:v>
                </c:pt>
                <c:pt idx="53">
                  <c:v>9198869</c:v>
                </c:pt>
                <c:pt idx="54">
                  <c:v>9577639</c:v>
                </c:pt>
                <c:pt idx="55">
                  <c:v>9577639</c:v>
                </c:pt>
                <c:pt idx="56">
                  <c:v>9911185</c:v>
                </c:pt>
                <c:pt idx="57">
                  <c:v>9911185</c:v>
                </c:pt>
                <c:pt idx="58">
                  <c:v>10313321</c:v>
                </c:pt>
                <c:pt idx="59">
                  <c:v>10313321</c:v>
                </c:pt>
                <c:pt idx="60">
                  <c:v>10652145</c:v>
                </c:pt>
                <c:pt idx="61">
                  <c:v>10652145</c:v>
                </c:pt>
                <c:pt idx="62">
                  <c:v>10974264</c:v>
                </c:pt>
                <c:pt idx="63">
                  <c:v>10974264</c:v>
                </c:pt>
                <c:pt idx="64">
                  <c:v>11291730</c:v>
                </c:pt>
                <c:pt idx="65">
                  <c:v>11291730</c:v>
                </c:pt>
                <c:pt idx="66">
                  <c:v>11625409</c:v>
                </c:pt>
                <c:pt idx="67">
                  <c:v>11625409</c:v>
                </c:pt>
                <c:pt idx="68">
                  <c:v>11969102</c:v>
                </c:pt>
                <c:pt idx="69">
                  <c:v>11969102</c:v>
                </c:pt>
                <c:pt idx="70">
                  <c:v>12298257</c:v>
                </c:pt>
                <c:pt idx="71">
                  <c:v>12298257</c:v>
                </c:pt>
                <c:pt idx="72">
                  <c:v>12598141</c:v>
                </c:pt>
                <c:pt idx="73">
                  <c:v>12598141</c:v>
                </c:pt>
                <c:pt idx="74">
                  <c:v>12897976</c:v>
                </c:pt>
                <c:pt idx="75">
                  <c:v>12897976</c:v>
                </c:pt>
                <c:pt idx="76">
                  <c:v>13222538</c:v>
                </c:pt>
                <c:pt idx="77">
                  <c:v>13222538</c:v>
                </c:pt>
                <c:pt idx="78">
                  <c:v>13539888</c:v>
                </c:pt>
                <c:pt idx="79">
                  <c:v>13539888</c:v>
                </c:pt>
                <c:pt idx="80">
                  <c:v>13832203</c:v>
                </c:pt>
                <c:pt idx="81">
                  <c:v>13832203</c:v>
                </c:pt>
                <c:pt idx="82">
                  <c:v>14143344</c:v>
                </c:pt>
                <c:pt idx="83">
                  <c:v>14143344</c:v>
                </c:pt>
                <c:pt idx="84">
                  <c:v>14485188</c:v>
                </c:pt>
                <c:pt idx="85">
                  <c:v>14485188</c:v>
                </c:pt>
                <c:pt idx="86">
                  <c:v>14831101</c:v>
                </c:pt>
                <c:pt idx="87">
                  <c:v>14831101</c:v>
                </c:pt>
                <c:pt idx="88">
                  <c:v>15113147</c:v>
                </c:pt>
                <c:pt idx="89">
                  <c:v>15113147</c:v>
                </c:pt>
                <c:pt idx="90">
                  <c:v>15343569</c:v>
                </c:pt>
                <c:pt idx="91">
                  <c:v>15343569</c:v>
                </c:pt>
                <c:pt idx="92">
                  <c:v>15615934</c:v>
                </c:pt>
                <c:pt idx="93">
                  <c:v>15615934</c:v>
                </c:pt>
                <c:pt idx="94">
                  <c:v>15916143</c:v>
                </c:pt>
                <c:pt idx="95">
                  <c:v>15916143</c:v>
                </c:pt>
                <c:pt idx="96">
                  <c:v>16204131</c:v>
                </c:pt>
                <c:pt idx="97">
                  <c:v>16204131</c:v>
                </c:pt>
                <c:pt idx="98">
                  <c:v>16497739</c:v>
                </c:pt>
                <c:pt idx="99">
                  <c:v>16497739</c:v>
                </c:pt>
                <c:pt idx="100">
                  <c:v>16698323</c:v>
                </c:pt>
                <c:pt idx="101">
                  <c:v>16698323</c:v>
                </c:pt>
                <c:pt idx="102">
                  <c:v>16916431</c:v>
                </c:pt>
                <c:pt idx="103">
                  <c:v>16916431</c:v>
                </c:pt>
                <c:pt idx="104">
                  <c:v>17129047</c:v>
                </c:pt>
                <c:pt idx="105">
                  <c:v>17129047</c:v>
                </c:pt>
                <c:pt idx="106">
                  <c:v>17350385</c:v>
                </c:pt>
                <c:pt idx="107">
                  <c:v>17350385</c:v>
                </c:pt>
                <c:pt idx="108">
                  <c:v>17571877</c:v>
                </c:pt>
                <c:pt idx="109">
                  <c:v>17571877</c:v>
                </c:pt>
                <c:pt idx="110">
                  <c:v>17850214</c:v>
                </c:pt>
                <c:pt idx="111">
                  <c:v>17850214</c:v>
                </c:pt>
                <c:pt idx="112">
                  <c:v>18123161</c:v>
                </c:pt>
                <c:pt idx="113">
                  <c:v>18123161</c:v>
                </c:pt>
                <c:pt idx="114">
                  <c:v>18407986</c:v>
                </c:pt>
                <c:pt idx="115">
                  <c:v>18407986</c:v>
                </c:pt>
                <c:pt idx="116">
                  <c:v>18685822</c:v>
                </c:pt>
                <c:pt idx="117">
                  <c:v>18685822</c:v>
                </c:pt>
                <c:pt idx="118">
                  <c:v>18957410</c:v>
                </c:pt>
                <c:pt idx="119">
                  <c:v>18957410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D9-4EFC-896A-283B4593B6F9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문서1.xlsx]Summary(Buffer-different)'!$AX$51:$AX$170</c:f>
              <c:numCache>
                <c:formatCode>General</c:formatCode>
                <c:ptCount val="120"/>
                <c:pt idx="0">
                  <c:v>1689228</c:v>
                </c:pt>
                <c:pt idx="1">
                  <c:v>1689228</c:v>
                </c:pt>
                <c:pt idx="2">
                  <c:v>2089542</c:v>
                </c:pt>
                <c:pt idx="3">
                  <c:v>2089542</c:v>
                </c:pt>
                <c:pt idx="4">
                  <c:v>2569408</c:v>
                </c:pt>
                <c:pt idx="5">
                  <c:v>2569408</c:v>
                </c:pt>
                <c:pt idx="6">
                  <c:v>2947948</c:v>
                </c:pt>
                <c:pt idx="7">
                  <c:v>2947948</c:v>
                </c:pt>
                <c:pt idx="8">
                  <c:v>3370059</c:v>
                </c:pt>
                <c:pt idx="9">
                  <c:v>3370059</c:v>
                </c:pt>
                <c:pt idx="10">
                  <c:v>3765889</c:v>
                </c:pt>
                <c:pt idx="11">
                  <c:v>3765889</c:v>
                </c:pt>
                <c:pt idx="12">
                  <c:v>4139129</c:v>
                </c:pt>
                <c:pt idx="13">
                  <c:v>4139129</c:v>
                </c:pt>
                <c:pt idx="14">
                  <c:v>4490221</c:v>
                </c:pt>
                <c:pt idx="15">
                  <c:v>4490221</c:v>
                </c:pt>
                <c:pt idx="16">
                  <c:v>4856790</c:v>
                </c:pt>
                <c:pt idx="17">
                  <c:v>4856790</c:v>
                </c:pt>
                <c:pt idx="18">
                  <c:v>5224794</c:v>
                </c:pt>
                <c:pt idx="19">
                  <c:v>5224794</c:v>
                </c:pt>
                <c:pt idx="20">
                  <c:v>5596159</c:v>
                </c:pt>
                <c:pt idx="21">
                  <c:v>5596159</c:v>
                </c:pt>
                <c:pt idx="22">
                  <c:v>5937465</c:v>
                </c:pt>
                <c:pt idx="23">
                  <c:v>5937465</c:v>
                </c:pt>
                <c:pt idx="24">
                  <c:v>6254233</c:v>
                </c:pt>
                <c:pt idx="25">
                  <c:v>6254233</c:v>
                </c:pt>
                <c:pt idx="26">
                  <c:v>6576781</c:v>
                </c:pt>
                <c:pt idx="27">
                  <c:v>6576781</c:v>
                </c:pt>
                <c:pt idx="28">
                  <c:v>6889824</c:v>
                </c:pt>
                <c:pt idx="29">
                  <c:v>6889824</c:v>
                </c:pt>
                <c:pt idx="30">
                  <c:v>7208013</c:v>
                </c:pt>
                <c:pt idx="31">
                  <c:v>7208013</c:v>
                </c:pt>
                <c:pt idx="32">
                  <c:v>7527868</c:v>
                </c:pt>
                <c:pt idx="33">
                  <c:v>7527868</c:v>
                </c:pt>
                <c:pt idx="34">
                  <c:v>7842893</c:v>
                </c:pt>
                <c:pt idx="35">
                  <c:v>7842893</c:v>
                </c:pt>
                <c:pt idx="36">
                  <c:v>8144820</c:v>
                </c:pt>
                <c:pt idx="37">
                  <c:v>8144820</c:v>
                </c:pt>
                <c:pt idx="38">
                  <c:v>8498047</c:v>
                </c:pt>
                <c:pt idx="39">
                  <c:v>8498047</c:v>
                </c:pt>
                <c:pt idx="40">
                  <c:v>8872633</c:v>
                </c:pt>
                <c:pt idx="41">
                  <c:v>8872633</c:v>
                </c:pt>
                <c:pt idx="42">
                  <c:v>9234996</c:v>
                </c:pt>
                <c:pt idx="43">
                  <c:v>9234996</c:v>
                </c:pt>
                <c:pt idx="44">
                  <c:v>9613766</c:v>
                </c:pt>
                <c:pt idx="45">
                  <c:v>9613766</c:v>
                </c:pt>
                <c:pt idx="46">
                  <c:v>9947312</c:v>
                </c:pt>
                <c:pt idx="47">
                  <c:v>9947312</c:v>
                </c:pt>
                <c:pt idx="48">
                  <c:v>10349448</c:v>
                </c:pt>
                <c:pt idx="49">
                  <c:v>10349448</c:v>
                </c:pt>
                <c:pt idx="50">
                  <c:v>10688272</c:v>
                </c:pt>
                <c:pt idx="51">
                  <c:v>10688272</c:v>
                </c:pt>
                <c:pt idx="52">
                  <c:v>11010391</c:v>
                </c:pt>
                <c:pt idx="53">
                  <c:v>11010391</c:v>
                </c:pt>
                <c:pt idx="54">
                  <c:v>11327857</c:v>
                </c:pt>
                <c:pt idx="55">
                  <c:v>11327857</c:v>
                </c:pt>
                <c:pt idx="56">
                  <c:v>11661536</c:v>
                </c:pt>
                <c:pt idx="57">
                  <c:v>11661536</c:v>
                </c:pt>
                <c:pt idx="58">
                  <c:v>12005229</c:v>
                </c:pt>
                <c:pt idx="59">
                  <c:v>12005229</c:v>
                </c:pt>
                <c:pt idx="60">
                  <c:v>12334384</c:v>
                </c:pt>
                <c:pt idx="61">
                  <c:v>12334384</c:v>
                </c:pt>
                <c:pt idx="62">
                  <c:v>12634268</c:v>
                </c:pt>
                <c:pt idx="63">
                  <c:v>12634268</c:v>
                </c:pt>
                <c:pt idx="64">
                  <c:v>12934103</c:v>
                </c:pt>
                <c:pt idx="65">
                  <c:v>12934103</c:v>
                </c:pt>
                <c:pt idx="66">
                  <c:v>13258665</c:v>
                </c:pt>
                <c:pt idx="67">
                  <c:v>13258665</c:v>
                </c:pt>
                <c:pt idx="68">
                  <c:v>13576015</c:v>
                </c:pt>
                <c:pt idx="69">
                  <c:v>13576015</c:v>
                </c:pt>
                <c:pt idx="70">
                  <c:v>13868330</c:v>
                </c:pt>
                <c:pt idx="71">
                  <c:v>13868330</c:v>
                </c:pt>
                <c:pt idx="72">
                  <c:v>14179471</c:v>
                </c:pt>
                <c:pt idx="73">
                  <c:v>14179471</c:v>
                </c:pt>
                <c:pt idx="74">
                  <c:v>14521315</c:v>
                </c:pt>
                <c:pt idx="75">
                  <c:v>14521315</c:v>
                </c:pt>
                <c:pt idx="76">
                  <c:v>14867228</c:v>
                </c:pt>
                <c:pt idx="77">
                  <c:v>14867228</c:v>
                </c:pt>
                <c:pt idx="78">
                  <c:v>15149274</c:v>
                </c:pt>
                <c:pt idx="79">
                  <c:v>15149274</c:v>
                </c:pt>
                <c:pt idx="80">
                  <c:v>15379696</c:v>
                </c:pt>
                <c:pt idx="81">
                  <c:v>15379696</c:v>
                </c:pt>
                <c:pt idx="82">
                  <c:v>15652061</c:v>
                </c:pt>
                <c:pt idx="83">
                  <c:v>15652061</c:v>
                </c:pt>
                <c:pt idx="84">
                  <c:v>15952270</c:v>
                </c:pt>
                <c:pt idx="85">
                  <c:v>15952270</c:v>
                </c:pt>
                <c:pt idx="86">
                  <c:v>16240258</c:v>
                </c:pt>
                <c:pt idx="87">
                  <c:v>16240258</c:v>
                </c:pt>
                <c:pt idx="88">
                  <c:v>16533866</c:v>
                </c:pt>
                <c:pt idx="89">
                  <c:v>16533866</c:v>
                </c:pt>
                <c:pt idx="90">
                  <c:v>16734450</c:v>
                </c:pt>
                <c:pt idx="91">
                  <c:v>16734450</c:v>
                </c:pt>
                <c:pt idx="92">
                  <c:v>16952558</c:v>
                </c:pt>
                <c:pt idx="93">
                  <c:v>16952558</c:v>
                </c:pt>
                <c:pt idx="94">
                  <c:v>17165174</c:v>
                </c:pt>
                <c:pt idx="95">
                  <c:v>17165174</c:v>
                </c:pt>
                <c:pt idx="96">
                  <c:v>17386512</c:v>
                </c:pt>
                <c:pt idx="97">
                  <c:v>17386512</c:v>
                </c:pt>
                <c:pt idx="98">
                  <c:v>17608004</c:v>
                </c:pt>
                <c:pt idx="99">
                  <c:v>17608004</c:v>
                </c:pt>
                <c:pt idx="100">
                  <c:v>17886341</c:v>
                </c:pt>
                <c:pt idx="101">
                  <c:v>17886341</c:v>
                </c:pt>
                <c:pt idx="102">
                  <c:v>18159288</c:v>
                </c:pt>
                <c:pt idx="103">
                  <c:v>18159288</c:v>
                </c:pt>
                <c:pt idx="104">
                  <c:v>18444113</c:v>
                </c:pt>
                <c:pt idx="105">
                  <c:v>18444113</c:v>
                </c:pt>
                <c:pt idx="106">
                  <c:v>18721949</c:v>
                </c:pt>
                <c:pt idx="107">
                  <c:v>18721949</c:v>
                </c:pt>
                <c:pt idx="108">
                  <c:v>18993537</c:v>
                </c:pt>
                <c:pt idx="109">
                  <c:v>18993537</c:v>
                </c:pt>
                <c:pt idx="110">
                  <c:v>19209373</c:v>
                </c:pt>
                <c:pt idx="111">
                  <c:v>19209373</c:v>
                </c:pt>
                <c:pt idx="112">
                  <c:v>19473662</c:v>
                </c:pt>
                <c:pt idx="113">
                  <c:v>19473662</c:v>
                </c:pt>
                <c:pt idx="114">
                  <c:v>19735478</c:v>
                </c:pt>
                <c:pt idx="115">
                  <c:v>19735478</c:v>
                </c:pt>
                <c:pt idx="116">
                  <c:v>19996073</c:v>
                </c:pt>
                <c:pt idx="117">
                  <c:v>19996073</c:v>
                </c:pt>
                <c:pt idx="118">
                  <c:v>20305162</c:v>
                </c:pt>
                <c:pt idx="119">
                  <c:v>20305162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D9-4EFC-896A-283B4593B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8544"/>
        <c:axId val="387185984"/>
      </c:lineChart>
      <c:catAx>
        <c:axId val="33642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5984"/>
        <c:crosses val="autoZero"/>
        <c:auto val="1"/>
        <c:lblAlgn val="ctr"/>
        <c:lblOffset val="100"/>
        <c:tickLblSkip val="10"/>
        <c:noMultiLvlLbl val="0"/>
      </c:catAx>
      <c:valAx>
        <c:axId val="387185984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854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문서1.xlsx]Summary(Buffer-different)'!$I$51:$I$170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558304</c:v>
                </c:pt>
                <c:pt idx="5">
                  <c:v>558304</c:v>
                </c:pt>
                <c:pt idx="6">
                  <c:v>1234167</c:v>
                </c:pt>
                <c:pt idx="7">
                  <c:v>1234167</c:v>
                </c:pt>
                <c:pt idx="8">
                  <c:v>1286211</c:v>
                </c:pt>
                <c:pt idx="9">
                  <c:v>1286211</c:v>
                </c:pt>
                <c:pt idx="10">
                  <c:v>1335548</c:v>
                </c:pt>
                <c:pt idx="11">
                  <c:v>1335548</c:v>
                </c:pt>
                <c:pt idx="12">
                  <c:v>1376008</c:v>
                </c:pt>
                <c:pt idx="13">
                  <c:v>1376008</c:v>
                </c:pt>
                <c:pt idx="14">
                  <c:v>1423582</c:v>
                </c:pt>
                <c:pt idx="15">
                  <c:v>1423582</c:v>
                </c:pt>
                <c:pt idx="16">
                  <c:v>1459144</c:v>
                </c:pt>
                <c:pt idx="17">
                  <c:v>1459144</c:v>
                </c:pt>
                <c:pt idx="18">
                  <c:v>1498780</c:v>
                </c:pt>
                <c:pt idx="19">
                  <c:v>1498780</c:v>
                </c:pt>
                <c:pt idx="20">
                  <c:v>1576559</c:v>
                </c:pt>
                <c:pt idx="21">
                  <c:v>1576559</c:v>
                </c:pt>
                <c:pt idx="22">
                  <c:v>1654554</c:v>
                </c:pt>
                <c:pt idx="23">
                  <c:v>1654554</c:v>
                </c:pt>
                <c:pt idx="24">
                  <c:v>1730700</c:v>
                </c:pt>
                <c:pt idx="25">
                  <c:v>1730700</c:v>
                </c:pt>
                <c:pt idx="26">
                  <c:v>1816954</c:v>
                </c:pt>
                <c:pt idx="27">
                  <c:v>1816954</c:v>
                </c:pt>
                <c:pt idx="28">
                  <c:v>1954982</c:v>
                </c:pt>
                <c:pt idx="29">
                  <c:v>1954982</c:v>
                </c:pt>
                <c:pt idx="30">
                  <c:v>2089914</c:v>
                </c:pt>
                <c:pt idx="31">
                  <c:v>2089914</c:v>
                </c:pt>
                <c:pt idx="32">
                  <c:v>2218731</c:v>
                </c:pt>
                <c:pt idx="33">
                  <c:v>2218731</c:v>
                </c:pt>
                <c:pt idx="34">
                  <c:v>2400731</c:v>
                </c:pt>
                <c:pt idx="35">
                  <c:v>2400731</c:v>
                </c:pt>
                <c:pt idx="36">
                  <c:v>2583270</c:v>
                </c:pt>
                <c:pt idx="37">
                  <c:v>2583270</c:v>
                </c:pt>
                <c:pt idx="38">
                  <c:v>2814403</c:v>
                </c:pt>
                <c:pt idx="39">
                  <c:v>2814403</c:v>
                </c:pt>
                <c:pt idx="40">
                  <c:v>3041312</c:v>
                </c:pt>
                <c:pt idx="41">
                  <c:v>3041312</c:v>
                </c:pt>
                <c:pt idx="42">
                  <c:v>3270221</c:v>
                </c:pt>
                <c:pt idx="43">
                  <c:v>3270221</c:v>
                </c:pt>
                <c:pt idx="44">
                  <c:v>3537646</c:v>
                </c:pt>
                <c:pt idx="45">
                  <c:v>3537646</c:v>
                </c:pt>
                <c:pt idx="46">
                  <c:v>3797188</c:v>
                </c:pt>
                <c:pt idx="47">
                  <c:v>3797188</c:v>
                </c:pt>
                <c:pt idx="48">
                  <c:v>4065063</c:v>
                </c:pt>
                <c:pt idx="49">
                  <c:v>4065063</c:v>
                </c:pt>
                <c:pt idx="50">
                  <c:v>4340534</c:v>
                </c:pt>
                <c:pt idx="51">
                  <c:v>4340534</c:v>
                </c:pt>
                <c:pt idx="52">
                  <c:v>4615790</c:v>
                </c:pt>
                <c:pt idx="53">
                  <c:v>4615790</c:v>
                </c:pt>
                <c:pt idx="54">
                  <c:v>4901423</c:v>
                </c:pt>
                <c:pt idx="55">
                  <c:v>4901423</c:v>
                </c:pt>
                <c:pt idx="56">
                  <c:v>5146918</c:v>
                </c:pt>
                <c:pt idx="57">
                  <c:v>5146918</c:v>
                </c:pt>
                <c:pt idx="58">
                  <c:v>5419078</c:v>
                </c:pt>
                <c:pt idx="59">
                  <c:v>5419078</c:v>
                </c:pt>
                <c:pt idx="60">
                  <c:v>5709998</c:v>
                </c:pt>
                <c:pt idx="61">
                  <c:v>5709998</c:v>
                </c:pt>
                <c:pt idx="62">
                  <c:v>6032117</c:v>
                </c:pt>
                <c:pt idx="63">
                  <c:v>6032117</c:v>
                </c:pt>
                <c:pt idx="64">
                  <c:v>6298602</c:v>
                </c:pt>
                <c:pt idx="65">
                  <c:v>6298602</c:v>
                </c:pt>
                <c:pt idx="66">
                  <c:v>6632281</c:v>
                </c:pt>
                <c:pt idx="67">
                  <c:v>6632281</c:v>
                </c:pt>
                <c:pt idx="68">
                  <c:v>6975974</c:v>
                </c:pt>
                <c:pt idx="69">
                  <c:v>6975974</c:v>
                </c:pt>
                <c:pt idx="70">
                  <c:v>7305129</c:v>
                </c:pt>
                <c:pt idx="71">
                  <c:v>7305129</c:v>
                </c:pt>
                <c:pt idx="72">
                  <c:v>7653100</c:v>
                </c:pt>
                <c:pt idx="73">
                  <c:v>7653100</c:v>
                </c:pt>
                <c:pt idx="74">
                  <c:v>7986995</c:v>
                </c:pt>
                <c:pt idx="75">
                  <c:v>7986995</c:v>
                </c:pt>
                <c:pt idx="76">
                  <c:v>8015971</c:v>
                </c:pt>
                <c:pt idx="77">
                  <c:v>8015971</c:v>
                </c:pt>
                <c:pt idx="78">
                  <c:v>8144177</c:v>
                </c:pt>
                <c:pt idx="79">
                  <c:v>8144177</c:v>
                </c:pt>
                <c:pt idx="80">
                  <c:v>8304173</c:v>
                </c:pt>
                <c:pt idx="81">
                  <c:v>8304173</c:v>
                </c:pt>
                <c:pt idx="82">
                  <c:v>8471843</c:v>
                </c:pt>
                <c:pt idx="83">
                  <c:v>8471843</c:v>
                </c:pt>
                <c:pt idx="84">
                  <c:v>8662332</c:v>
                </c:pt>
                <c:pt idx="85">
                  <c:v>8662332</c:v>
                </c:pt>
                <c:pt idx="86">
                  <c:v>8910727</c:v>
                </c:pt>
                <c:pt idx="87">
                  <c:v>8910727</c:v>
                </c:pt>
                <c:pt idx="88">
                  <c:v>9144178</c:v>
                </c:pt>
                <c:pt idx="89">
                  <c:v>9144178</c:v>
                </c:pt>
                <c:pt idx="90">
                  <c:v>9340125</c:v>
                </c:pt>
                <c:pt idx="91">
                  <c:v>9340125</c:v>
                </c:pt>
                <c:pt idx="92">
                  <c:v>9612490</c:v>
                </c:pt>
                <c:pt idx="93">
                  <c:v>9612490</c:v>
                </c:pt>
                <c:pt idx="94">
                  <c:v>9912699</c:v>
                </c:pt>
                <c:pt idx="95">
                  <c:v>9912699</c:v>
                </c:pt>
                <c:pt idx="96">
                  <c:v>10200687</c:v>
                </c:pt>
                <c:pt idx="97">
                  <c:v>10200687</c:v>
                </c:pt>
                <c:pt idx="98">
                  <c:v>10494295</c:v>
                </c:pt>
                <c:pt idx="99">
                  <c:v>10494295</c:v>
                </c:pt>
                <c:pt idx="100">
                  <c:v>10694879</c:v>
                </c:pt>
                <c:pt idx="101">
                  <c:v>10694879</c:v>
                </c:pt>
                <c:pt idx="102">
                  <c:v>10912987</c:v>
                </c:pt>
                <c:pt idx="103">
                  <c:v>10912987</c:v>
                </c:pt>
                <c:pt idx="104">
                  <c:v>11125603</c:v>
                </c:pt>
                <c:pt idx="105">
                  <c:v>11125603</c:v>
                </c:pt>
                <c:pt idx="106">
                  <c:v>11346941</c:v>
                </c:pt>
                <c:pt idx="107">
                  <c:v>11346941</c:v>
                </c:pt>
                <c:pt idx="108">
                  <c:v>11568433</c:v>
                </c:pt>
                <c:pt idx="109">
                  <c:v>11568433</c:v>
                </c:pt>
                <c:pt idx="110">
                  <c:v>11801094</c:v>
                </c:pt>
                <c:pt idx="111">
                  <c:v>11801094</c:v>
                </c:pt>
                <c:pt idx="112">
                  <c:v>12029517</c:v>
                </c:pt>
                <c:pt idx="113">
                  <c:v>12029517</c:v>
                </c:pt>
                <c:pt idx="114">
                  <c:v>12264926</c:v>
                </c:pt>
                <c:pt idx="115">
                  <c:v>12264926</c:v>
                </c:pt>
                <c:pt idx="116">
                  <c:v>12495753</c:v>
                </c:pt>
                <c:pt idx="117">
                  <c:v>12495753</c:v>
                </c:pt>
                <c:pt idx="118">
                  <c:v>12937761</c:v>
                </c:pt>
                <c:pt idx="119">
                  <c:v>12937761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C-4747-8AF5-74B536EF9F00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문서1.xlsx]Summary(Buffer-different)'!$J$51:$J$170</c:f>
              <c:numCache>
                <c:formatCode>General</c:formatCode>
                <c:ptCount val="120"/>
                <c:pt idx="0">
                  <c:v>1335548</c:v>
                </c:pt>
                <c:pt idx="1">
                  <c:v>1335548</c:v>
                </c:pt>
                <c:pt idx="2">
                  <c:v>1335548</c:v>
                </c:pt>
                <c:pt idx="3">
                  <c:v>1376008</c:v>
                </c:pt>
                <c:pt idx="4">
                  <c:v>1423582</c:v>
                </c:pt>
                <c:pt idx="5">
                  <c:v>1423582</c:v>
                </c:pt>
                <c:pt idx="6">
                  <c:v>1423582</c:v>
                </c:pt>
                <c:pt idx="7">
                  <c:v>1459144</c:v>
                </c:pt>
                <c:pt idx="8">
                  <c:v>1498780</c:v>
                </c:pt>
                <c:pt idx="9">
                  <c:v>1498780</c:v>
                </c:pt>
                <c:pt idx="10">
                  <c:v>1498780</c:v>
                </c:pt>
                <c:pt idx="11">
                  <c:v>1576559</c:v>
                </c:pt>
                <c:pt idx="12">
                  <c:v>1654554</c:v>
                </c:pt>
                <c:pt idx="13">
                  <c:v>1654554</c:v>
                </c:pt>
                <c:pt idx="14">
                  <c:v>1654554</c:v>
                </c:pt>
                <c:pt idx="15">
                  <c:v>1730700</c:v>
                </c:pt>
                <c:pt idx="16">
                  <c:v>1730700</c:v>
                </c:pt>
                <c:pt idx="17">
                  <c:v>1816954</c:v>
                </c:pt>
                <c:pt idx="18">
                  <c:v>1816954</c:v>
                </c:pt>
                <c:pt idx="19">
                  <c:v>1954982</c:v>
                </c:pt>
                <c:pt idx="20">
                  <c:v>1954982</c:v>
                </c:pt>
                <c:pt idx="21">
                  <c:v>2089914</c:v>
                </c:pt>
                <c:pt idx="22">
                  <c:v>2089914</c:v>
                </c:pt>
                <c:pt idx="23">
                  <c:v>2218731</c:v>
                </c:pt>
                <c:pt idx="24">
                  <c:v>2218731</c:v>
                </c:pt>
                <c:pt idx="25">
                  <c:v>2400731</c:v>
                </c:pt>
                <c:pt idx="26">
                  <c:v>2400731</c:v>
                </c:pt>
                <c:pt idx="27">
                  <c:v>2583270</c:v>
                </c:pt>
                <c:pt idx="28">
                  <c:v>2583270</c:v>
                </c:pt>
                <c:pt idx="29">
                  <c:v>2814403</c:v>
                </c:pt>
                <c:pt idx="30">
                  <c:v>2814403</c:v>
                </c:pt>
                <c:pt idx="31">
                  <c:v>3041312</c:v>
                </c:pt>
                <c:pt idx="32">
                  <c:v>3041312</c:v>
                </c:pt>
                <c:pt idx="33">
                  <c:v>3041312</c:v>
                </c:pt>
                <c:pt idx="34">
                  <c:v>3270221</c:v>
                </c:pt>
                <c:pt idx="35">
                  <c:v>3270221</c:v>
                </c:pt>
                <c:pt idx="36">
                  <c:v>3537646</c:v>
                </c:pt>
                <c:pt idx="37">
                  <c:v>3797188</c:v>
                </c:pt>
                <c:pt idx="38">
                  <c:v>3797188</c:v>
                </c:pt>
                <c:pt idx="39">
                  <c:v>3797188</c:v>
                </c:pt>
                <c:pt idx="40">
                  <c:v>4065063</c:v>
                </c:pt>
                <c:pt idx="41">
                  <c:v>4065063</c:v>
                </c:pt>
                <c:pt idx="42">
                  <c:v>4340534</c:v>
                </c:pt>
                <c:pt idx="43">
                  <c:v>4340534</c:v>
                </c:pt>
                <c:pt idx="44">
                  <c:v>4615790</c:v>
                </c:pt>
                <c:pt idx="45">
                  <c:v>4615790</c:v>
                </c:pt>
                <c:pt idx="46">
                  <c:v>4901423</c:v>
                </c:pt>
                <c:pt idx="47">
                  <c:v>4901423</c:v>
                </c:pt>
                <c:pt idx="48">
                  <c:v>5146918</c:v>
                </c:pt>
                <c:pt idx="49">
                  <c:v>5419078</c:v>
                </c:pt>
                <c:pt idx="50">
                  <c:v>5419078</c:v>
                </c:pt>
                <c:pt idx="51">
                  <c:v>5709998</c:v>
                </c:pt>
                <c:pt idx="52">
                  <c:v>5709998</c:v>
                </c:pt>
                <c:pt idx="53">
                  <c:v>5709998</c:v>
                </c:pt>
                <c:pt idx="54">
                  <c:v>6032117</c:v>
                </c:pt>
                <c:pt idx="55">
                  <c:v>6032117</c:v>
                </c:pt>
                <c:pt idx="56">
                  <c:v>6298602</c:v>
                </c:pt>
                <c:pt idx="57">
                  <c:v>6632281</c:v>
                </c:pt>
                <c:pt idx="58">
                  <c:v>6632281</c:v>
                </c:pt>
                <c:pt idx="59">
                  <c:v>6632281</c:v>
                </c:pt>
                <c:pt idx="60">
                  <c:v>6975974</c:v>
                </c:pt>
                <c:pt idx="61">
                  <c:v>6975974</c:v>
                </c:pt>
                <c:pt idx="62">
                  <c:v>7305129</c:v>
                </c:pt>
                <c:pt idx="63">
                  <c:v>7305129</c:v>
                </c:pt>
                <c:pt idx="64">
                  <c:v>7653100</c:v>
                </c:pt>
                <c:pt idx="65">
                  <c:v>7653100</c:v>
                </c:pt>
                <c:pt idx="66">
                  <c:v>7986995</c:v>
                </c:pt>
                <c:pt idx="67">
                  <c:v>8015971</c:v>
                </c:pt>
                <c:pt idx="68">
                  <c:v>8015971</c:v>
                </c:pt>
                <c:pt idx="69">
                  <c:v>8144177</c:v>
                </c:pt>
                <c:pt idx="70">
                  <c:v>8144177</c:v>
                </c:pt>
                <c:pt idx="71">
                  <c:v>8304173</c:v>
                </c:pt>
                <c:pt idx="72">
                  <c:v>8304173</c:v>
                </c:pt>
                <c:pt idx="73">
                  <c:v>8471843</c:v>
                </c:pt>
                <c:pt idx="74">
                  <c:v>8471843</c:v>
                </c:pt>
                <c:pt idx="75">
                  <c:v>8662332</c:v>
                </c:pt>
                <c:pt idx="76">
                  <c:v>8662332</c:v>
                </c:pt>
                <c:pt idx="77">
                  <c:v>8910727</c:v>
                </c:pt>
                <c:pt idx="78">
                  <c:v>8910727</c:v>
                </c:pt>
                <c:pt idx="79">
                  <c:v>9144178</c:v>
                </c:pt>
                <c:pt idx="80">
                  <c:v>9144178</c:v>
                </c:pt>
                <c:pt idx="81">
                  <c:v>9340125</c:v>
                </c:pt>
                <c:pt idx="82">
                  <c:v>9340125</c:v>
                </c:pt>
                <c:pt idx="83">
                  <c:v>9340125</c:v>
                </c:pt>
                <c:pt idx="84">
                  <c:v>9612490</c:v>
                </c:pt>
                <c:pt idx="85">
                  <c:v>9612490</c:v>
                </c:pt>
                <c:pt idx="86">
                  <c:v>9912699</c:v>
                </c:pt>
                <c:pt idx="87">
                  <c:v>9912699</c:v>
                </c:pt>
                <c:pt idx="88">
                  <c:v>10200687</c:v>
                </c:pt>
                <c:pt idx="89">
                  <c:v>10200687</c:v>
                </c:pt>
                <c:pt idx="90">
                  <c:v>10494295</c:v>
                </c:pt>
                <c:pt idx="91">
                  <c:v>10694879</c:v>
                </c:pt>
                <c:pt idx="92">
                  <c:v>10694879</c:v>
                </c:pt>
                <c:pt idx="93">
                  <c:v>10912987</c:v>
                </c:pt>
                <c:pt idx="94">
                  <c:v>10912987</c:v>
                </c:pt>
                <c:pt idx="95">
                  <c:v>11125603</c:v>
                </c:pt>
                <c:pt idx="96">
                  <c:v>11125603</c:v>
                </c:pt>
                <c:pt idx="97">
                  <c:v>11346941</c:v>
                </c:pt>
                <c:pt idx="98">
                  <c:v>11346941</c:v>
                </c:pt>
                <c:pt idx="99">
                  <c:v>11568433</c:v>
                </c:pt>
                <c:pt idx="100">
                  <c:v>11568433</c:v>
                </c:pt>
                <c:pt idx="101">
                  <c:v>11801094</c:v>
                </c:pt>
                <c:pt idx="102">
                  <c:v>11801094</c:v>
                </c:pt>
                <c:pt idx="103">
                  <c:v>12029517</c:v>
                </c:pt>
                <c:pt idx="104">
                  <c:v>12029517</c:v>
                </c:pt>
                <c:pt idx="105">
                  <c:v>12264926</c:v>
                </c:pt>
                <c:pt idx="106">
                  <c:v>12264926</c:v>
                </c:pt>
                <c:pt idx="107">
                  <c:v>12495753</c:v>
                </c:pt>
                <c:pt idx="108">
                  <c:v>12495753</c:v>
                </c:pt>
                <c:pt idx="109">
                  <c:v>12495753</c:v>
                </c:pt>
                <c:pt idx="110">
                  <c:v>12495753</c:v>
                </c:pt>
                <c:pt idx="111">
                  <c:v>12937761</c:v>
                </c:pt>
                <c:pt idx="112">
                  <c:v>12937761</c:v>
                </c:pt>
                <c:pt idx="113">
                  <c:v>12937761</c:v>
                </c:pt>
                <c:pt idx="114">
                  <c:v>13323753</c:v>
                </c:pt>
                <c:pt idx="115">
                  <c:v>13323753</c:v>
                </c:pt>
                <c:pt idx="116">
                  <c:v>13722685</c:v>
                </c:pt>
                <c:pt idx="117">
                  <c:v>13861435</c:v>
                </c:pt>
                <c:pt idx="118">
                  <c:v>13861435</c:v>
                </c:pt>
                <c:pt idx="119">
                  <c:v>14035143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C-4747-8AF5-74B536EF9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68992"/>
        <c:axId val="349766784"/>
      </c:lineChart>
      <c:catAx>
        <c:axId val="33486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66784"/>
        <c:crosses val="autoZero"/>
        <c:auto val="1"/>
        <c:lblAlgn val="ctr"/>
        <c:lblOffset val="100"/>
        <c:noMultiLvlLbl val="0"/>
      </c:catAx>
      <c:valAx>
        <c:axId val="349766784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6899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문서1.xlsx]Summary(Buffer-same)'!$Y$51:$Y$170</c:f>
              <c:numCache>
                <c:formatCode>General</c:formatCode>
                <c:ptCount val="120"/>
                <c:pt idx="0">
                  <c:v>108302</c:v>
                </c:pt>
                <c:pt idx="1">
                  <c:v>108302</c:v>
                </c:pt>
                <c:pt idx="2">
                  <c:v>289526</c:v>
                </c:pt>
                <c:pt idx="3">
                  <c:v>289526</c:v>
                </c:pt>
                <c:pt idx="4">
                  <c:v>431572</c:v>
                </c:pt>
                <c:pt idx="5">
                  <c:v>431572</c:v>
                </c:pt>
                <c:pt idx="6">
                  <c:v>569285</c:v>
                </c:pt>
                <c:pt idx="7">
                  <c:v>569285</c:v>
                </c:pt>
                <c:pt idx="8">
                  <c:v>723196</c:v>
                </c:pt>
                <c:pt idx="9">
                  <c:v>723196</c:v>
                </c:pt>
                <c:pt idx="10">
                  <c:v>914930</c:v>
                </c:pt>
                <c:pt idx="11">
                  <c:v>914930</c:v>
                </c:pt>
                <c:pt idx="12">
                  <c:v>1079950</c:v>
                </c:pt>
                <c:pt idx="13">
                  <c:v>1079950</c:v>
                </c:pt>
                <c:pt idx="14">
                  <c:v>1272036</c:v>
                </c:pt>
                <c:pt idx="15">
                  <c:v>1272036</c:v>
                </c:pt>
                <c:pt idx="16">
                  <c:v>1432236</c:v>
                </c:pt>
                <c:pt idx="17">
                  <c:v>1432236</c:v>
                </c:pt>
                <c:pt idx="18">
                  <c:v>1604186</c:v>
                </c:pt>
                <c:pt idx="19">
                  <c:v>1604186</c:v>
                </c:pt>
                <c:pt idx="20">
                  <c:v>1781760</c:v>
                </c:pt>
                <c:pt idx="21">
                  <c:v>1781760</c:v>
                </c:pt>
                <c:pt idx="22">
                  <c:v>1993309</c:v>
                </c:pt>
                <c:pt idx="23">
                  <c:v>1993309</c:v>
                </c:pt>
                <c:pt idx="24">
                  <c:v>2170213</c:v>
                </c:pt>
                <c:pt idx="25">
                  <c:v>2170213</c:v>
                </c:pt>
                <c:pt idx="26">
                  <c:v>2354326</c:v>
                </c:pt>
                <c:pt idx="27">
                  <c:v>2354326</c:v>
                </c:pt>
                <c:pt idx="28">
                  <c:v>2586717</c:v>
                </c:pt>
                <c:pt idx="29">
                  <c:v>2586717</c:v>
                </c:pt>
                <c:pt idx="30">
                  <c:v>2771240</c:v>
                </c:pt>
                <c:pt idx="31">
                  <c:v>2771240</c:v>
                </c:pt>
                <c:pt idx="32">
                  <c:v>2942802</c:v>
                </c:pt>
                <c:pt idx="33">
                  <c:v>2942802</c:v>
                </c:pt>
                <c:pt idx="34">
                  <c:v>3124802</c:v>
                </c:pt>
                <c:pt idx="35">
                  <c:v>3124802</c:v>
                </c:pt>
                <c:pt idx="36">
                  <c:v>3307341</c:v>
                </c:pt>
                <c:pt idx="37">
                  <c:v>3307341</c:v>
                </c:pt>
                <c:pt idx="38">
                  <c:v>3493233</c:v>
                </c:pt>
                <c:pt idx="39">
                  <c:v>3493233</c:v>
                </c:pt>
                <c:pt idx="40">
                  <c:v>3678330</c:v>
                </c:pt>
                <c:pt idx="41">
                  <c:v>3678330</c:v>
                </c:pt>
                <c:pt idx="42">
                  <c:v>3866615</c:v>
                </c:pt>
                <c:pt idx="43">
                  <c:v>3866615</c:v>
                </c:pt>
                <c:pt idx="44">
                  <c:v>4091712</c:v>
                </c:pt>
                <c:pt idx="45">
                  <c:v>4091712</c:v>
                </c:pt>
                <c:pt idx="46">
                  <c:v>4264445</c:v>
                </c:pt>
                <c:pt idx="47">
                  <c:v>4264445</c:v>
                </c:pt>
                <c:pt idx="48">
                  <c:v>4490287</c:v>
                </c:pt>
                <c:pt idx="49">
                  <c:v>4490287</c:v>
                </c:pt>
                <c:pt idx="50">
                  <c:v>4667269</c:v>
                </c:pt>
                <c:pt idx="51">
                  <c:v>4667269</c:v>
                </c:pt>
                <c:pt idx="52">
                  <c:v>4849880</c:v>
                </c:pt>
                <c:pt idx="53">
                  <c:v>4849880</c:v>
                </c:pt>
                <c:pt idx="54">
                  <c:v>5042716</c:v>
                </c:pt>
                <c:pt idx="55">
                  <c:v>5042716</c:v>
                </c:pt>
                <c:pt idx="56">
                  <c:v>5202894</c:v>
                </c:pt>
                <c:pt idx="57">
                  <c:v>5202894</c:v>
                </c:pt>
                <c:pt idx="58">
                  <c:v>5426890</c:v>
                </c:pt>
                <c:pt idx="59">
                  <c:v>5426890</c:v>
                </c:pt>
                <c:pt idx="60">
                  <c:v>5588315</c:v>
                </c:pt>
                <c:pt idx="61">
                  <c:v>5588315</c:v>
                </c:pt>
                <c:pt idx="62">
                  <c:v>5761547</c:v>
                </c:pt>
                <c:pt idx="63">
                  <c:v>5761547</c:v>
                </c:pt>
                <c:pt idx="64">
                  <c:v>5926457</c:v>
                </c:pt>
                <c:pt idx="65">
                  <c:v>5926457</c:v>
                </c:pt>
                <c:pt idx="66">
                  <c:v>6144166</c:v>
                </c:pt>
                <c:pt idx="67">
                  <c:v>6144166</c:v>
                </c:pt>
                <c:pt idx="68">
                  <c:v>6308255</c:v>
                </c:pt>
                <c:pt idx="69">
                  <c:v>6308255</c:v>
                </c:pt>
                <c:pt idx="70">
                  <c:v>6461770</c:v>
                </c:pt>
                <c:pt idx="71">
                  <c:v>6461770</c:v>
                </c:pt>
                <c:pt idx="72">
                  <c:v>6637719</c:v>
                </c:pt>
                <c:pt idx="73">
                  <c:v>6637719</c:v>
                </c:pt>
                <c:pt idx="74">
                  <c:v>6854622</c:v>
                </c:pt>
                <c:pt idx="75">
                  <c:v>6854622</c:v>
                </c:pt>
                <c:pt idx="76">
                  <c:v>7015456</c:v>
                </c:pt>
                <c:pt idx="77">
                  <c:v>7015456</c:v>
                </c:pt>
                <c:pt idx="78">
                  <c:v>7190476</c:v>
                </c:pt>
                <c:pt idx="79">
                  <c:v>7190476</c:v>
                </c:pt>
                <c:pt idx="80">
                  <c:v>7350472</c:v>
                </c:pt>
                <c:pt idx="81">
                  <c:v>7350472</c:v>
                </c:pt>
                <c:pt idx="82">
                  <c:v>7518142</c:v>
                </c:pt>
                <c:pt idx="83">
                  <c:v>7518142</c:v>
                </c:pt>
                <c:pt idx="84">
                  <c:v>7708631</c:v>
                </c:pt>
                <c:pt idx="85">
                  <c:v>7708631</c:v>
                </c:pt>
                <c:pt idx="86">
                  <c:v>7904133</c:v>
                </c:pt>
                <c:pt idx="87">
                  <c:v>7904133</c:v>
                </c:pt>
                <c:pt idx="88">
                  <c:v>8091373</c:v>
                </c:pt>
                <c:pt idx="89">
                  <c:v>8091373</c:v>
                </c:pt>
                <c:pt idx="90">
                  <c:v>8287320</c:v>
                </c:pt>
                <c:pt idx="91">
                  <c:v>8287320</c:v>
                </c:pt>
                <c:pt idx="92">
                  <c:v>8460812</c:v>
                </c:pt>
                <c:pt idx="93">
                  <c:v>8460812</c:v>
                </c:pt>
                <c:pt idx="94">
                  <c:v>8656591</c:v>
                </c:pt>
                <c:pt idx="95">
                  <c:v>8656591</c:v>
                </c:pt>
                <c:pt idx="96">
                  <c:v>8845354</c:v>
                </c:pt>
                <c:pt idx="97">
                  <c:v>8845354</c:v>
                </c:pt>
                <c:pt idx="98">
                  <c:v>9033035</c:v>
                </c:pt>
                <c:pt idx="99">
                  <c:v>9033035</c:v>
                </c:pt>
                <c:pt idx="100">
                  <c:v>9191252</c:v>
                </c:pt>
                <c:pt idx="101">
                  <c:v>9191252</c:v>
                </c:pt>
                <c:pt idx="102">
                  <c:v>9364343</c:v>
                </c:pt>
                <c:pt idx="103">
                  <c:v>9364343</c:v>
                </c:pt>
                <c:pt idx="104">
                  <c:v>9576959</c:v>
                </c:pt>
                <c:pt idx="105">
                  <c:v>9576959</c:v>
                </c:pt>
                <c:pt idx="106">
                  <c:v>9746955</c:v>
                </c:pt>
                <c:pt idx="107">
                  <c:v>9746955</c:v>
                </c:pt>
                <c:pt idx="108">
                  <c:v>9928620</c:v>
                </c:pt>
                <c:pt idx="109">
                  <c:v>9928620</c:v>
                </c:pt>
                <c:pt idx="110">
                  <c:v>10113912</c:v>
                </c:pt>
                <c:pt idx="111">
                  <c:v>10113912</c:v>
                </c:pt>
                <c:pt idx="112">
                  <c:v>10292942</c:v>
                </c:pt>
                <c:pt idx="113">
                  <c:v>10292942</c:v>
                </c:pt>
                <c:pt idx="114">
                  <c:v>10467663</c:v>
                </c:pt>
                <c:pt idx="115">
                  <c:v>10467663</c:v>
                </c:pt>
                <c:pt idx="116">
                  <c:v>10698490</c:v>
                </c:pt>
                <c:pt idx="117">
                  <c:v>10698490</c:v>
                </c:pt>
                <c:pt idx="118">
                  <c:v>10875027</c:v>
                </c:pt>
                <c:pt idx="119">
                  <c:v>10875027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8-4A5D-9DE7-FE81D29DD1C0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문서1.xlsx]Summary(Buffer-same)'!$Z$51:$Z$170</c:f>
              <c:numCache>
                <c:formatCode>General</c:formatCode>
                <c:ptCount val="120"/>
                <c:pt idx="0">
                  <c:v>914930</c:v>
                </c:pt>
                <c:pt idx="1">
                  <c:v>914930</c:v>
                </c:pt>
                <c:pt idx="2">
                  <c:v>1079950</c:v>
                </c:pt>
                <c:pt idx="3">
                  <c:v>1079950</c:v>
                </c:pt>
                <c:pt idx="4">
                  <c:v>1272036</c:v>
                </c:pt>
                <c:pt idx="5">
                  <c:v>1272036</c:v>
                </c:pt>
                <c:pt idx="6">
                  <c:v>1432236</c:v>
                </c:pt>
                <c:pt idx="7">
                  <c:v>1432236</c:v>
                </c:pt>
                <c:pt idx="8">
                  <c:v>1604186</c:v>
                </c:pt>
                <c:pt idx="9">
                  <c:v>1604186</c:v>
                </c:pt>
                <c:pt idx="10">
                  <c:v>1781760</c:v>
                </c:pt>
                <c:pt idx="11">
                  <c:v>1781760</c:v>
                </c:pt>
                <c:pt idx="12">
                  <c:v>1993309</c:v>
                </c:pt>
                <c:pt idx="13">
                  <c:v>1993309</c:v>
                </c:pt>
                <c:pt idx="14">
                  <c:v>2170213</c:v>
                </c:pt>
                <c:pt idx="15">
                  <c:v>2170213</c:v>
                </c:pt>
                <c:pt idx="16">
                  <c:v>2354326</c:v>
                </c:pt>
                <c:pt idx="17">
                  <c:v>2354326</c:v>
                </c:pt>
                <c:pt idx="18">
                  <c:v>2586717</c:v>
                </c:pt>
                <c:pt idx="19">
                  <c:v>2586717</c:v>
                </c:pt>
                <c:pt idx="20">
                  <c:v>2771240</c:v>
                </c:pt>
                <c:pt idx="21">
                  <c:v>2771240</c:v>
                </c:pt>
                <c:pt idx="22">
                  <c:v>2942802</c:v>
                </c:pt>
                <c:pt idx="23">
                  <c:v>2942802</c:v>
                </c:pt>
                <c:pt idx="24">
                  <c:v>3124802</c:v>
                </c:pt>
                <c:pt idx="25">
                  <c:v>3124802</c:v>
                </c:pt>
                <c:pt idx="26">
                  <c:v>3307341</c:v>
                </c:pt>
                <c:pt idx="27">
                  <c:v>3307341</c:v>
                </c:pt>
                <c:pt idx="28">
                  <c:v>3493233</c:v>
                </c:pt>
                <c:pt idx="29">
                  <c:v>3493233</c:v>
                </c:pt>
                <c:pt idx="30">
                  <c:v>3678330</c:v>
                </c:pt>
                <c:pt idx="31">
                  <c:v>3678330</c:v>
                </c:pt>
                <c:pt idx="32">
                  <c:v>3866615</c:v>
                </c:pt>
                <c:pt idx="33">
                  <c:v>3866615</c:v>
                </c:pt>
                <c:pt idx="34">
                  <c:v>4091712</c:v>
                </c:pt>
                <c:pt idx="35">
                  <c:v>4091712</c:v>
                </c:pt>
                <c:pt idx="36">
                  <c:v>4264445</c:v>
                </c:pt>
                <c:pt idx="37">
                  <c:v>4264445</c:v>
                </c:pt>
                <c:pt idx="38">
                  <c:v>4490287</c:v>
                </c:pt>
                <c:pt idx="39">
                  <c:v>4490287</c:v>
                </c:pt>
                <c:pt idx="40">
                  <c:v>4667269</c:v>
                </c:pt>
                <c:pt idx="41">
                  <c:v>4667269</c:v>
                </c:pt>
                <c:pt idx="42">
                  <c:v>4849880</c:v>
                </c:pt>
                <c:pt idx="43">
                  <c:v>4849880</c:v>
                </c:pt>
                <c:pt idx="44">
                  <c:v>5042716</c:v>
                </c:pt>
                <c:pt idx="45">
                  <c:v>5042716</c:v>
                </c:pt>
                <c:pt idx="46">
                  <c:v>5202894</c:v>
                </c:pt>
                <c:pt idx="47">
                  <c:v>5202894</c:v>
                </c:pt>
                <c:pt idx="48">
                  <c:v>5426890</c:v>
                </c:pt>
                <c:pt idx="49">
                  <c:v>5426890</c:v>
                </c:pt>
                <c:pt idx="50">
                  <c:v>5588315</c:v>
                </c:pt>
                <c:pt idx="51">
                  <c:v>5588315</c:v>
                </c:pt>
                <c:pt idx="52">
                  <c:v>5761547</c:v>
                </c:pt>
                <c:pt idx="53">
                  <c:v>5761547</c:v>
                </c:pt>
                <c:pt idx="54">
                  <c:v>5926457</c:v>
                </c:pt>
                <c:pt idx="55">
                  <c:v>5926457</c:v>
                </c:pt>
                <c:pt idx="56">
                  <c:v>6144166</c:v>
                </c:pt>
                <c:pt idx="57">
                  <c:v>6144166</c:v>
                </c:pt>
                <c:pt idx="58">
                  <c:v>6308255</c:v>
                </c:pt>
                <c:pt idx="59">
                  <c:v>6308255</c:v>
                </c:pt>
                <c:pt idx="60">
                  <c:v>6461770</c:v>
                </c:pt>
                <c:pt idx="61">
                  <c:v>6461770</c:v>
                </c:pt>
                <c:pt idx="62">
                  <c:v>6637719</c:v>
                </c:pt>
                <c:pt idx="63">
                  <c:v>6637719</c:v>
                </c:pt>
                <c:pt idx="64">
                  <c:v>6854622</c:v>
                </c:pt>
                <c:pt idx="65">
                  <c:v>6854622</c:v>
                </c:pt>
                <c:pt idx="66">
                  <c:v>7015456</c:v>
                </c:pt>
                <c:pt idx="67">
                  <c:v>7015456</c:v>
                </c:pt>
                <c:pt idx="68">
                  <c:v>7190476</c:v>
                </c:pt>
                <c:pt idx="69">
                  <c:v>7190476</c:v>
                </c:pt>
                <c:pt idx="70">
                  <c:v>7350472</c:v>
                </c:pt>
                <c:pt idx="71">
                  <c:v>7350472</c:v>
                </c:pt>
                <c:pt idx="72">
                  <c:v>7518142</c:v>
                </c:pt>
                <c:pt idx="73">
                  <c:v>7518142</c:v>
                </c:pt>
                <c:pt idx="74">
                  <c:v>7708631</c:v>
                </c:pt>
                <c:pt idx="75">
                  <c:v>7708631</c:v>
                </c:pt>
                <c:pt idx="76">
                  <c:v>7904133</c:v>
                </c:pt>
                <c:pt idx="77">
                  <c:v>7904133</c:v>
                </c:pt>
                <c:pt idx="78">
                  <c:v>8091373</c:v>
                </c:pt>
                <c:pt idx="79">
                  <c:v>8091373</c:v>
                </c:pt>
                <c:pt idx="80">
                  <c:v>8287320</c:v>
                </c:pt>
                <c:pt idx="81">
                  <c:v>8287320</c:v>
                </c:pt>
                <c:pt idx="82">
                  <c:v>8460812</c:v>
                </c:pt>
                <c:pt idx="83">
                  <c:v>8460812</c:v>
                </c:pt>
                <c:pt idx="84">
                  <c:v>8656591</c:v>
                </c:pt>
                <c:pt idx="85">
                  <c:v>8656591</c:v>
                </c:pt>
                <c:pt idx="86">
                  <c:v>8845354</c:v>
                </c:pt>
                <c:pt idx="87">
                  <c:v>8845354</c:v>
                </c:pt>
                <c:pt idx="88">
                  <c:v>9033035</c:v>
                </c:pt>
                <c:pt idx="89">
                  <c:v>9033035</c:v>
                </c:pt>
                <c:pt idx="90">
                  <c:v>9191252</c:v>
                </c:pt>
                <c:pt idx="91">
                  <c:v>9191252</c:v>
                </c:pt>
                <c:pt idx="92">
                  <c:v>9364343</c:v>
                </c:pt>
                <c:pt idx="93">
                  <c:v>9364343</c:v>
                </c:pt>
                <c:pt idx="94">
                  <c:v>9576959</c:v>
                </c:pt>
                <c:pt idx="95">
                  <c:v>9576959</c:v>
                </c:pt>
                <c:pt idx="96">
                  <c:v>9746955</c:v>
                </c:pt>
                <c:pt idx="97">
                  <c:v>9746955</c:v>
                </c:pt>
                <c:pt idx="98">
                  <c:v>9928620</c:v>
                </c:pt>
                <c:pt idx="99">
                  <c:v>9928620</c:v>
                </c:pt>
                <c:pt idx="100">
                  <c:v>10113912</c:v>
                </c:pt>
                <c:pt idx="101">
                  <c:v>10113912</c:v>
                </c:pt>
                <c:pt idx="102">
                  <c:v>10292942</c:v>
                </c:pt>
                <c:pt idx="103">
                  <c:v>10292942</c:v>
                </c:pt>
                <c:pt idx="104">
                  <c:v>10467663</c:v>
                </c:pt>
                <c:pt idx="105">
                  <c:v>10467663</c:v>
                </c:pt>
                <c:pt idx="106">
                  <c:v>10698490</c:v>
                </c:pt>
                <c:pt idx="107">
                  <c:v>10698490</c:v>
                </c:pt>
                <c:pt idx="108">
                  <c:v>10875027</c:v>
                </c:pt>
                <c:pt idx="109">
                  <c:v>10875027</c:v>
                </c:pt>
                <c:pt idx="110">
                  <c:v>11043933</c:v>
                </c:pt>
                <c:pt idx="111">
                  <c:v>11043933</c:v>
                </c:pt>
                <c:pt idx="112">
                  <c:v>11215660</c:v>
                </c:pt>
                <c:pt idx="113">
                  <c:v>11215660</c:v>
                </c:pt>
                <c:pt idx="114">
                  <c:v>11427792</c:v>
                </c:pt>
                <c:pt idx="115">
                  <c:v>11427792</c:v>
                </c:pt>
                <c:pt idx="116">
                  <c:v>11617786</c:v>
                </c:pt>
                <c:pt idx="117">
                  <c:v>11617786</c:v>
                </c:pt>
                <c:pt idx="118">
                  <c:v>11791494</c:v>
                </c:pt>
                <c:pt idx="119">
                  <c:v>11791494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A8-4A5D-9DE7-FE81D29DD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762112"/>
        <c:axId val="339001344"/>
      </c:lineChart>
      <c:catAx>
        <c:axId val="308762112"/>
        <c:scaling>
          <c:orientation val="minMax"/>
        </c:scaling>
        <c:delete val="0"/>
        <c:axPos val="b"/>
        <c:majorTickMark val="out"/>
        <c:minorTickMark val="none"/>
        <c:tickLblPos val="nextTo"/>
        <c:crossAx val="339001344"/>
        <c:crosses val="autoZero"/>
        <c:auto val="1"/>
        <c:lblAlgn val="ctr"/>
        <c:lblOffset val="100"/>
        <c:tickLblSkip val="10"/>
        <c:noMultiLvlLbl val="0"/>
      </c:catAx>
      <c:valAx>
        <c:axId val="339001344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76211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문서1.xlsx]Summary(Buffer-different)'!$K$51:$K$170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1922928</c:v>
                </c:pt>
                <c:pt idx="7">
                  <c:v>1922928</c:v>
                </c:pt>
                <c:pt idx="8">
                  <c:v>2631686</c:v>
                </c:pt>
                <c:pt idx="9">
                  <c:v>2631686</c:v>
                </c:pt>
                <c:pt idx="10">
                  <c:v>2681023</c:v>
                </c:pt>
                <c:pt idx="11">
                  <c:v>2681023</c:v>
                </c:pt>
                <c:pt idx="12">
                  <c:v>2721483</c:v>
                </c:pt>
                <c:pt idx="13">
                  <c:v>2721483</c:v>
                </c:pt>
                <c:pt idx="14">
                  <c:v>3388762</c:v>
                </c:pt>
                <c:pt idx="15">
                  <c:v>3388762</c:v>
                </c:pt>
                <c:pt idx="16">
                  <c:v>3911695</c:v>
                </c:pt>
                <c:pt idx="17">
                  <c:v>3911695</c:v>
                </c:pt>
                <c:pt idx="18">
                  <c:v>4457215</c:v>
                </c:pt>
                <c:pt idx="19">
                  <c:v>4457215</c:v>
                </c:pt>
                <c:pt idx="20">
                  <c:v>4992753</c:v>
                </c:pt>
                <c:pt idx="21">
                  <c:v>4992753</c:v>
                </c:pt>
                <c:pt idx="22">
                  <c:v>5031209</c:v>
                </c:pt>
                <c:pt idx="23">
                  <c:v>5031209</c:v>
                </c:pt>
                <c:pt idx="24">
                  <c:v>5068944</c:v>
                </c:pt>
                <c:pt idx="25">
                  <c:v>5068944</c:v>
                </c:pt>
                <c:pt idx="26">
                  <c:v>5203252</c:v>
                </c:pt>
                <c:pt idx="27">
                  <c:v>5203252</c:v>
                </c:pt>
                <c:pt idx="28">
                  <c:v>5387906</c:v>
                </c:pt>
                <c:pt idx="29">
                  <c:v>5387906</c:v>
                </c:pt>
                <c:pt idx="30">
                  <c:v>5572429</c:v>
                </c:pt>
                <c:pt idx="31">
                  <c:v>5572429</c:v>
                </c:pt>
                <c:pt idx="32">
                  <c:v>5743991</c:v>
                </c:pt>
                <c:pt idx="33">
                  <c:v>5743991</c:v>
                </c:pt>
                <c:pt idx="34">
                  <c:v>5925991</c:v>
                </c:pt>
                <c:pt idx="35">
                  <c:v>5925991</c:v>
                </c:pt>
                <c:pt idx="36">
                  <c:v>6154979</c:v>
                </c:pt>
                <c:pt idx="37">
                  <c:v>6154979</c:v>
                </c:pt>
                <c:pt idx="38">
                  <c:v>6386112</c:v>
                </c:pt>
                <c:pt idx="39">
                  <c:v>6386112</c:v>
                </c:pt>
                <c:pt idx="40">
                  <c:v>6659555</c:v>
                </c:pt>
                <c:pt idx="41">
                  <c:v>6659555</c:v>
                </c:pt>
                <c:pt idx="42">
                  <c:v>6938792</c:v>
                </c:pt>
                <c:pt idx="43">
                  <c:v>6938792</c:v>
                </c:pt>
                <c:pt idx="44">
                  <c:v>7253817</c:v>
                </c:pt>
                <c:pt idx="45">
                  <c:v>7253817</c:v>
                </c:pt>
                <c:pt idx="46">
                  <c:v>7555744</c:v>
                </c:pt>
                <c:pt idx="47">
                  <c:v>7555744</c:v>
                </c:pt>
                <c:pt idx="48">
                  <c:v>7908971</c:v>
                </c:pt>
                <c:pt idx="49">
                  <c:v>7908971</c:v>
                </c:pt>
                <c:pt idx="50">
                  <c:v>8283557</c:v>
                </c:pt>
                <c:pt idx="51">
                  <c:v>8283557</c:v>
                </c:pt>
                <c:pt idx="52">
                  <c:v>8645920</c:v>
                </c:pt>
                <c:pt idx="53">
                  <c:v>8645920</c:v>
                </c:pt>
                <c:pt idx="54">
                  <c:v>9024690</c:v>
                </c:pt>
                <c:pt idx="55">
                  <c:v>9024690</c:v>
                </c:pt>
                <c:pt idx="56">
                  <c:v>9058490</c:v>
                </c:pt>
                <c:pt idx="57">
                  <c:v>9058490</c:v>
                </c:pt>
                <c:pt idx="58">
                  <c:v>9103085</c:v>
                </c:pt>
                <c:pt idx="59">
                  <c:v>9103085</c:v>
                </c:pt>
                <c:pt idx="60">
                  <c:v>9149427</c:v>
                </c:pt>
                <c:pt idx="61">
                  <c:v>9149427</c:v>
                </c:pt>
                <c:pt idx="62">
                  <c:v>9277584</c:v>
                </c:pt>
                <c:pt idx="63">
                  <c:v>9277584</c:v>
                </c:pt>
                <c:pt idx="64">
                  <c:v>9442494</c:v>
                </c:pt>
                <c:pt idx="65">
                  <c:v>9442494</c:v>
                </c:pt>
                <c:pt idx="66">
                  <c:v>9617496</c:v>
                </c:pt>
                <c:pt idx="67">
                  <c:v>9617496</c:v>
                </c:pt>
                <c:pt idx="68">
                  <c:v>9781585</c:v>
                </c:pt>
                <c:pt idx="69">
                  <c:v>9781585</c:v>
                </c:pt>
                <c:pt idx="70">
                  <c:v>9978839</c:v>
                </c:pt>
                <c:pt idx="71">
                  <c:v>9978839</c:v>
                </c:pt>
                <c:pt idx="72">
                  <c:v>10197525</c:v>
                </c:pt>
                <c:pt idx="73">
                  <c:v>10197525</c:v>
                </c:pt>
                <c:pt idx="74">
                  <c:v>10414428</c:v>
                </c:pt>
                <c:pt idx="75">
                  <c:v>10414428</c:v>
                </c:pt>
                <c:pt idx="76">
                  <c:v>10684891</c:v>
                </c:pt>
                <c:pt idx="77">
                  <c:v>10684891</c:v>
                </c:pt>
                <c:pt idx="78">
                  <c:v>10948029</c:v>
                </c:pt>
                <c:pt idx="79">
                  <c:v>10948029</c:v>
                </c:pt>
                <c:pt idx="80">
                  <c:v>11191521</c:v>
                </c:pt>
                <c:pt idx="81">
                  <c:v>11191521</c:v>
                </c:pt>
                <c:pt idx="82">
                  <c:v>11458772</c:v>
                </c:pt>
                <c:pt idx="83">
                  <c:v>11458772</c:v>
                </c:pt>
                <c:pt idx="84">
                  <c:v>11800616</c:v>
                </c:pt>
                <c:pt idx="85">
                  <c:v>11800616</c:v>
                </c:pt>
                <c:pt idx="86">
                  <c:v>12146529</c:v>
                </c:pt>
                <c:pt idx="87">
                  <c:v>12146529</c:v>
                </c:pt>
                <c:pt idx="88">
                  <c:v>12473034</c:v>
                </c:pt>
                <c:pt idx="89">
                  <c:v>12473034</c:v>
                </c:pt>
                <c:pt idx="90">
                  <c:v>12782179</c:v>
                </c:pt>
                <c:pt idx="91">
                  <c:v>12782179</c:v>
                </c:pt>
                <c:pt idx="92">
                  <c:v>13201056</c:v>
                </c:pt>
                <c:pt idx="93">
                  <c:v>13201056</c:v>
                </c:pt>
                <c:pt idx="94">
                  <c:v>13653233</c:v>
                </c:pt>
                <c:pt idx="95">
                  <c:v>13653233</c:v>
                </c:pt>
                <c:pt idx="96">
                  <c:v>13692736</c:v>
                </c:pt>
                <c:pt idx="97">
                  <c:v>13692736</c:v>
                </c:pt>
                <c:pt idx="98">
                  <c:v>14096968</c:v>
                </c:pt>
                <c:pt idx="99">
                  <c:v>14096968</c:v>
                </c:pt>
                <c:pt idx="100">
                  <c:v>14138074</c:v>
                </c:pt>
                <c:pt idx="101">
                  <c:v>14138074</c:v>
                </c:pt>
                <c:pt idx="102">
                  <c:v>14181460</c:v>
                </c:pt>
                <c:pt idx="103">
                  <c:v>14181460</c:v>
                </c:pt>
                <c:pt idx="104">
                  <c:v>14315731</c:v>
                </c:pt>
                <c:pt idx="105">
                  <c:v>14315731</c:v>
                </c:pt>
                <c:pt idx="106">
                  <c:v>14485727</c:v>
                </c:pt>
                <c:pt idx="107">
                  <c:v>14485727</c:v>
                </c:pt>
                <c:pt idx="108">
                  <c:v>14667392</c:v>
                </c:pt>
                <c:pt idx="109">
                  <c:v>14667392</c:v>
                </c:pt>
                <c:pt idx="110">
                  <c:v>14900053</c:v>
                </c:pt>
                <c:pt idx="111">
                  <c:v>14900053</c:v>
                </c:pt>
                <c:pt idx="112">
                  <c:v>15128476</c:v>
                </c:pt>
                <c:pt idx="113">
                  <c:v>15128476</c:v>
                </c:pt>
                <c:pt idx="114">
                  <c:v>15363885</c:v>
                </c:pt>
                <c:pt idx="115">
                  <c:v>15363885</c:v>
                </c:pt>
                <c:pt idx="116">
                  <c:v>15641721</c:v>
                </c:pt>
                <c:pt idx="117">
                  <c:v>15641721</c:v>
                </c:pt>
                <c:pt idx="118">
                  <c:v>15913309</c:v>
                </c:pt>
                <c:pt idx="119">
                  <c:v>15913309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D3-43E9-B88C-C1CB1B8F635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문서1.xlsx]Summary(Buffer-different)'!$L$51:$L$170</c:f>
              <c:numCache>
                <c:formatCode>General</c:formatCode>
                <c:ptCount val="120"/>
                <c:pt idx="0">
                  <c:v>2681023</c:v>
                </c:pt>
                <c:pt idx="1">
                  <c:v>2681023</c:v>
                </c:pt>
                <c:pt idx="2">
                  <c:v>2721483</c:v>
                </c:pt>
                <c:pt idx="3">
                  <c:v>2721483</c:v>
                </c:pt>
                <c:pt idx="4">
                  <c:v>2721483</c:v>
                </c:pt>
                <c:pt idx="5">
                  <c:v>2721483</c:v>
                </c:pt>
                <c:pt idx="6">
                  <c:v>3388762</c:v>
                </c:pt>
                <c:pt idx="7">
                  <c:v>3388762</c:v>
                </c:pt>
                <c:pt idx="8">
                  <c:v>3911695</c:v>
                </c:pt>
                <c:pt idx="9">
                  <c:v>3911695</c:v>
                </c:pt>
                <c:pt idx="10">
                  <c:v>3911695</c:v>
                </c:pt>
                <c:pt idx="11">
                  <c:v>4457215</c:v>
                </c:pt>
                <c:pt idx="12">
                  <c:v>4457215</c:v>
                </c:pt>
                <c:pt idx="13">
                  <c:v>4457215</c:v>
                </c:pt>
                <c:pt idx="14">
                  <c:v>5068944</c:v>
                </c:pt>
                <c:pt idx="15">
                  <c:v>5068944</c:v>
                </c:pt>
                <c:pt idx="16">
                  <c:v>5203252</c:v>
                </c:pt>
                <c:pt idx="17">
                  <c:v>5203252</c:v>
                </c:pt>
                <c:pt idx="18">
                  <c:v>5387906</c:v>
                </c:pt>
                <c:pt idx="19">
                  <c:v>5387906</c:v>
                </c:pt>
                <c:pt idx="20">
                  <c:v>5572429</c:v>
                </c:pt>
                <c:pt idx="21">
                  <c:v>5572429</c:v>
                </c:pt>
                <c:pt idx="22">
                  <c:v>5572429</c:v>
                </c:pt>
                <c:pt idx="23">
                  <c:v>5743991</c:v>
                </c:pt>
                <c:pt idx="24">
                  <c:v>5925991</c:v>
                </c:pt>
                <c:pt idx="25">
                  <c:v>5925991</c:v>
                </c:pt>
                <c:pt idx="26">
                  <c:v>6154979</c:v>
                </c:pt>
                <c:pt idx="27">
                  <c:v>6154979</c:v>
                </c:pt>
                <c:pt idx="28">
                  <c:v>6386112</c:v>
                </c:pt>
                <c:pt idx="29">
                  <c:v>6386112</c:v>
                </c:pt>
                <c:pt idx="30">
                  <c:v>6386112</c:v>
                </c:pt>
                <c:pt idx="31">
                  <c:v>6659555</c:v>
                </c:pt>
                <c:pt idx="32">
                  <c:v>6938792</c:v>
                </c:pt>
                <c:pt idx="33">
                  <c:v>6938792</c:v>
                </c:pt>
                <c:pt idx="34">
                  <c:v>6938792</c:v>
                </c:pt>
                <c:pt idx="35">
                  <c:v>7253817</c:v>
                </c:pt>
                <c:pt idx="36">
                  <c:v>7253817</c:v>
                </c:pt>
                <c:pt idx="37">
                  <c:v>7555744</c:v>
                </c:pt>
                <c:pt idx="38">
                  <c:v>7555744</c:v>
                </c:pt>
                <c:pt idx="39">
                  <c:v>7908971</c:v>
                </c:pt>
                <c:pt idx="40">
                  <c:v>7908971</c:v>
                </c:pt>
                <c:pt idx="41">
                  <c:v>8283557</c:v>
                </c:pt>
                <c:pt idx="42">
                  <c:v>8283557</c:v>
                </c:pt>
                <c:pt idx="43">
                  <c:v>8283557</c:v>
                </c:pt>
                <c:pt idx="44">
                  <c:v>8645920</c:v>
                </c:pt>
                <c:pt idx="45">
                  <c:v>8645920</c:v>
                </c:pt>
                <c:pt idx="46">
                  <c:v>8645920</c:v>
                </c:pt>
                <c:pt idx="47">
                  <c:v>8645920</c:v>
                </c:pt>
                <c:pt idx="48">
                  <c:v>8645920</c:v>
                </c:pt>
                <c:pt idx="49">
                  <c:v>9058490</c:v>
                </c:pt>
                <c:pt idx="50">
                  <c:v>9149427</c:v>
                </c:pt>
                <c:pt idx="51">
                  <c:v>9149427</c:v>
                </c:pt>
                <c:pt idx="52">
                  <c:v>9277584</c:v>
                </c:pt>
                <c:pt idx="53">
                  <c:v>9277584</c:v>
                </c:pt>
                <c:pt idx="54">
                  <c:v>9442494</c:v>
                </c:pt>
                <c:pt idx="55">
                  <c:v>9442494</c:v>
                </c:pt>
                <c:pt idx="56">
                  <c:v>9442494</c:v>
                </c:pt>
                <c:pt idx="57">
                  <c:v>9617496</c:v>
                </c:pt>
                <c:pt idx="58">
                  <c:v>9781585</c:v>
                </c:pt>
                <c:pt idx="59">
                  <c:v>9781585</c:v>
                </c:pt>
                <c:pt idx="60">
                  <c:v>9978839</c:v>
                </c:pt>
                <c:pt idx="61">
                  <c:v>9978839</c:v>
                </c:pt>
                <c:pt idx="62">
                  <c:v>9978839</c:v>
                </c:pt>
                <c:pt idx="63">
                  <c:v>10197525</c:v>
                </c:pt>
                <c:pt idx="64">
                  <c:v>10197525</c:v>
                </c:pt>
                <c:pt idx="65">
                  <c:v>10414428</c:v>
                </c:pt>
                <c:pt idx="66">
                  <c:v>10414428</c:v>
                </c:pt>
                <c:pt idx="67">
                  <c:v>10414428</c:v>
                </c:pt>
                <c:pt idx="68">
                  <c:v>10684891</c:v>
                </c:pt>
                <c:pt idx="69">
                  <c:v>10948029</c:v>
                </c:pt>
                <c:pt idx="70">
                  <c:v>11191521</c:v>
                </c:pt>
                <c:pt idx="71">
                  <c:v>11191521</c:v>
                </c:pt>
                <c:pt idx="72">
                  <c:v>11191521</c:v>
                </c:pt>
                <c:pt idx="73">
                  <c:v>11458772</c:v>
                </c:pt>
                <c:pt idx="74">
                  <c:v>11800616</c:v>
                </c:pt>
                <c:pt idx="75">
                  <c:v>11800616</c:v>
                </c:pt>
                <c:pt idx="76">
                  <c:v>11800616</c:v>
                </c:pt>
                <c:pt idx="77">
                  <c:v>11800616</c:v>
                </c:pt>
                <c:pt idx="78">
                  <c:v>12146529</c:v>
                </c:pt>
                <c:pt idx="79">
                  <c:v>12473034</c:v>
                </c:pt>
                <c:pt idx="80">
                  <c:v>12782179</c:v>
                </c:pt>
                <c:pt idx="81">
                  <c:v>12782179</c:v>
                </c:pt>
                <c:pt idx="82">
                  <c:v>12782179</c:v>
                </c:pt>
                <c:pt idx="83">
                  <c:v>13201056</c:v>
                </c:pt>
                <c:pt idx="84">
                  <c:v>13201056</c:v>
                </c:pt>
                <c:pt idx="85">
                  <c:v>13201056</c:v>
                </c:pt>
                <c:pt idx="86">
                  <c:v>13201056</c:v>
                </c:pt>
                <c:pt idx="87">
                  <c:v>13201056</c:v>
                </c:pt>
                <c:pt idx="88">
                  <c:v>13201056</c:v>
                </c:pt>
                <c:pt idx="89">
                  <c:v>13692736</c:v>
                </c:pt>
                <c:pt idx="90">
                  <c:v>13692736</c:v>
                </c:pt>
                <c:pt idx="91">
                  <c:v>13692736</c:v>
                </c:pt>
                <c:pt idx="92">
                  <c:v>14138074</c:v>
                </c:pt>
                <c:pt idx="93">
                  <c:v>14181460</c:v>
                </c:pt>
                <c:pt idx="94">
                  <c:v>14315731</c:v>
                </c:pt>
                <c:pt idx="95">
                  <c:v>14315731</c:v>
                </c:pt>
                <c:pt idx="96">
                  <c:v>14485727</c:v>
                </c:pt>
                <c:pt idx="97">
                  <c:v>14485727</c:v>
                </c:pt>
                <c:pt idx="98">
                  <c:v>14667392</c:v>
                </c:pt>
                <c:pt idx="99">
                  <c:v>14667392</c:v>
                </c:pt>
                <c:pt idx="100">
                  <c:v>14900053</c:v>
                </c:pt>
                <c:pt idx="101">
                  <c:v>14900053</c:v>
                </c:pt>
                <c:pt idx="102">
                  <c:v>14900053</c:v>
                </c:pt>
                <c:pt idx="103">
                  <c:v>15128476</c:v>
                </c:pt>
                <c:pt idx="104">
                  <c:v>15363885</c:v>
                </c:pt>
                <c:pt idx="105">
                  <c:v>15363885</c:v>
                </c:pt>
                <c:pt idx="106">
                  <c:v>15363885</c:v>
                </c:pt>
                <c:pt idx="107">
                  <c:v>15641721</c:v>
                </c:pt>
                <c:pt idx="108">
                  <c:v>15641721</c:v>
                </c:pt>
                <c:pt idx="109">
                  <c:v>15913309</c:v>
                </c:pt>
                <c:pt idx="110">
                  <c:v>15913309</c:v>
                </c:pt>
                <c:pt idx="111">
                  <c:v>16225708</c:v>
                </c:pt>
                <c:pt idx="112">
                  <c:v>16225708</c:v>
                </c:pt>
                <c:pt idx="113">
                  <c:v>16225708</c:v>
                </c:pt>
                <c:pt idx="114">
                  <c:v>16527924</c:v>
                </c:pt>
                <c:pt idx="115">
                  <c:v>16527924</c:v>
                </c:pt>
                <c:pt idx="116">
                  <c:v>16828255</c:v>
                </c:pt>
                <c:pt idx="117">
                  <c:v>17088850</c:v>
                </c:pt>
                <c:pt idx="118">
                  <c:v>17088850</c:v>
                </c:pt>
                <c:pt idx="119">
                  <c:v>17345971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D3-43E9-B88C-C1CB1B8F6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71040"/>
        <c:axId val="349771968"/>
      </c:lineChart>
      <c:catAx>
        <c:axId val="3348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71968"/>
        <c:crosses val="autoZero"/>
        <c:auto val="1"/>
        <c:lblAlgn val="ctr"/>
        <c:lblOffset val="100"/>
        <c:tickLblSkip val="10"/>
        <c:noMultiLvlLbl val="0"/>
      </c:catAx>
      <c:valAx>
        <c:axId val="349771968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71040"/>
        <c:crosses val="autoZero"/>
        <c:crossBetween val="between"/>
        <c:majorUnit val="10000000"/>
        <c:minorUnit val="1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문서1.xlsx]Summary(Buffer-different)'!$M$51:$M$170</c:f>
              <c:numCache>
                <c:formatCode>General</c:formatCode>
                <c:ptCount val="120"/>
                <c:pt idx="0">
                  <c:v>648413</c:v>
                </c:pt>
                <c:pt idx="1">
                  <c:v>648413</c:v>
                </c:pt>
                <c:pt idx="2">
                  <c:v>1345201</c:v>
                </c:pt>
                <c:pt idx="3">
                  <c:v>1345201</c:v>
                </c:pt>
                <c:pt idx="4">
                  <c:v>1994751</c:v>
                </c:pt>
                <c:pt idx="5">
                  <c:v>1994751</c:v>
                </c:pt>
                <c:pt idx="6">
                  <c:v>2708717</c:v>
                </c:pt>
                <c:pt idx="7">
                  <c:v>2708717</c:v>
                </c:pt>
                <c:pt idx="8">
                  <c:v>3490426</c:v>
                </c:pt>
                <c:pt idx="9">
                  <c:v>3490426</c:v>
                </c:pt>
                <c:pt idx="10">
                  <c:v>4244805</c:v>
                </c:pt>
                <c:pt idx="11">
                  <c:v>4244805</c:v>
                </c:pt>
                <c:pt idx="12">
                  <c:v>4962424</c:v>
                </c:pt>
                <c:pt idx="13">
                  <c:v>4962424</c:v>
                </c:pt>
                <c:pt idx="14">
                  <c:v>5689880</c:v>
                </c:pt>
                <c:pt idx="15">
                  <c:v>5689880</c:v>
                </c:pt>
                <c:pt idx="16">
                  <c:v>6441462</c:v>
                </c:pt>
                <c:pt idx="17">
                  <c:v>6441462</c:v>
                </c:pt>
                <c:pt idx="18">
                  <c:v>7205160</c:v>
                </c:pt>
                <c:pt idx="19">
                  <c:v>7205160</c:v>
                </c:pt>
                <c:pt idx="20">
                  <c:v>7934894</c:v>
                </c:pt>
                <c:pt idx="21">
                  <c:v>7934894</c:v>
                </c:pt>
                <c:pt idx="22">
                  <c:v>8646987</c:v>
                </c:pt>
                <c:pt idx="23">
                  <c:v>8646987</c:v>
                </c:pt>
                <c:pt idx="24">
                  <c:v>9333881</c:v>
                </c:pt>
                <c:pt idx="25">
                  <c:v>9333881</c:v>
                </c:pt>
                <c:pt idx="26">
                  <c:v>9947699</c:v>
                </c:pt>
                <c:pt idx="27">
                  <c:v>9947699</c:v>
                </c:pt>
                <c:pt idx="28">
                  <c:v>10597368</c:v>
                </c:pt>
                <c:pt idx="29">
                  <c:v>10597368</c:v>
                </c:pt>
                <c:pt idx="30">
                  <c:v>11280899</c:v>
                </c:pt>
                <c:pt idx="31">
                  <c:v>11280899</c:v>
                </c:pt>
                <c:pt idx="32">
                  <c:v>12008683</c:v>
                </c:pt>
                <c:pt idx="33">
                  <c:v>12008683</c:v>
                </c:pt>
                <c:pt idx="34">
                  <c:v>12700211</c:v>
                </c:pt>
                <c:pt idx="35">
                  <c:v>12700211</c:v>
                </c:pt>
                <c:pt idx="36">
                  <c:v>13388189</c:v>
                </c:pt>
                <c:pt idx="37">
                  <c:v>13388189</c:v>
                </c:pt>
                <c:pt idx="38">
                  <c:v>14077675</c:v>
                </c:pt>
                <c:pt idx="39">
                  <c:v>14077675</c:v>
                </c:pt>
                <c:pt idx="40">
                  <c:v>14840390</c:v>
                </c:pt>
                <c:pt idx="41">
                  <c:v>14840390</c:v>
                </c:pt>
                <c:pt idx="42">
                  <c:v>15616647</c:v>
                </c:pt>
                <c:pt idx="43">
                  <c:v>15616647</c:v>
                </c:pt>
                <c:pt idx="44">
                  <c:v>16294759</c:v>
                </c:pt>
                <c:pt idx="45">
                  <c:v>16294759</c:v>
                </c:pt>
                <c:pt idx="46">
                  <c:v>17003096</c:v>
                </c:pt>
                <c:pt idx="47">
                  <c:v>17003096</c:v>
                </c:pt>
                <c:pt idx="48">
                  <c:v>17640090</c:v>
                </c:pt>
                <c:pt idx="49">
                  <c:v>17640090</c:v>
                </c:pt>
                <c:pt idx="50">
                  <c:v>18336779</c:v>
                </c:pt>
                <c:pt idx="51">
                  <c:v>18336779</c:v>
                </c:pt>
                <c:pt idx="52">
                  <c:v>19037013</c:v>
                </c:pt>
                <c:pt idx="53">
                  <c:v>19037013</c:v>
                </c:pt>
                <c:pt idx="54">
                  <c:v>19715616</c:v>
                </c:pt>
                <c:pt idx="55">
                  <c:v>19715616</c:v>
                </c:pt>
                <c:pt idx="56">
                  <c:v>20388676</c:v>
                </c:pt>
                <c:pt idx="57">
                  <c:v>20388676</c:v>
                </c:pt>
                <c:pt idx="58">
                  <c:v>21057565</c:v>
                </c:pt>
                <c:pt idx="59">
                  <c:v>21057565</c:v>
                </c:pt>
                <c:pt idx="60">
                  <c:v>21709148</c:v>
                </c:pt>
                <c:pt idx="61">
                  <c:v>21709148</c:v>
                </c:pt>
                <c:pt idx="62">
                  <c:v>22442000</c:v>
                </c:pt>
                <c:pt idx="63">
                  <c:v>22442000</c:v>
                </c:pt>
                <c:pt idx="64">
                  <c:v>23206382</c:v>
                </c:pt>
                <c:pt idx="65">
                  <c:v>23206382</c:v>
                </c:pt>
                <c:pt idx="66">
                  <c:v>23840445</c:v>
                </c:pt>
                <c:pt idx="67">
                  <c:v>23840445</c:v>
                </c:pt>
                <c:pt idx="68">
                  <c:v>24576570</c:v>
                </c:pt>
                <c:pt idx="69">
                  <c:v>24576570</c:v>
                </c:pt>
                <c:pt idx="70">
                  <c:v>25244427</c:v>
                </c:pt>
                <c:pt idx="71">
                  <c:v>25244427</c:v>
                </c:pt>
                <c:pt idx="72">
                  <c:v>25981691</c:v>
                </c:pt>
                <c:pt idx="73">
                  <c:v>25981691</c:v>
                </c:pt>
                <c:pt idx="74">
                  <c:v>26705605</c:v>
                </c:pt>
                <c:pt idx="75">
                  <c:v>26705605</c:v>
                </c:pt>
                <c:pt idx="76">
                  <c:v>27476851</c:v>
                </c:pt>
                <c:pt idx="77">
                  <c:v>27476851</c:v>
                </c:pt>
                <c:pt idx="78">
                  <c:v>28218397</c:v>
                </c:pt>
                <c:pt idx="79">
                  <c:v>28218397</c:v>
                </c:pt>
                <c:pt idx="80">
                  <c:v>28933608</c:v>
                </c:pt>
                <c:pt idx="81">
                  <c:v>28933608</c:v>
                </c:pt>
                <c:pt idx="82">
                  <c:v>29627958</c:v>
                </c:pt>
                <c:pt idx="83">
                  <c:v>29627958</c:v>
                </c:pt>
                <c:pt idx="84">
                  <c:v>30352398</c:v>
                </c:pt>
                <c:pt idx="85">
                  <c:v>30352398</c:v>
                </c:pt>
                <c:pt idx="86">
                  <c:v>31024532</c:v>
                </c:pt>
                <c:pt idx="87">
                  <c:v>31024532</c:v>
                </c:pt>
                <c:pt idx="88">
                  <c:v>31724027</c:v>
                </c:pt>
                <c:pt idx="89">
                  <c:v>31724027</c:v>
                </c:pt>
                <c:pt idx="90">
                  <c:v>32475763</c:v>
                </c:pt>
                <c:pt idx="91">
                  <c:v>32475763</c:v>
                </c:pt>
                <c:pt idx="92">
                  <c:v>33170347</c:v>
                </c:pt>
                <c:pt idx="93">
                  <c:v>33170347</c:v>
                </c:pt>
                <c:pt idx="94">
                  <c:v>33874669</c:v>
                </c:pt>
                <c:pt idx="95">
                  <c:v>33874669</c:v>
                </c:pt>
                <c:pt idx="96">
                  <c:v>34575366</c:v>
                </c:pt>
                <c:pt idx="97">
                  <c:v>34575366</c:v>
                </c:pt>
                <c:pt idx="98">
                  <c:v>35236160</c:v>
                </c:pt>
                <c:pt idx="99">
                  <c:v>35236160</c:v>
                </c:pt>
                <c:pt idx="100">
                  <c:v>35850578</c:v>
                </c:pt>
                <c:pt idx="101">
                  <c:v>35850578</c:v>
                </c:pt>
                <c:pt idx="102">
                  <c:v>36527955</c:v>
                </c:pt>
                <c:pt idx="103">
                  <c:v>36527955</c:v>
                </c:pt>
                <c:pt idx="104">
                  <c:v>37154391</c:v>
                </c:pt>
                <c:pt idx="105">
                  <c:v>37154391</c:v>
                </c:pt>
                <c:pt idx="106">
                  <c:v>37805750</c:v>
                </c:pt>
                <c:pt idx="107">
                  <c:v>37805750</c:v>
                </c:pt>
                <c:pt idx="108">
                  <c:v>38456250</c:v>
                </c:pt>
                <c:pt idx="109">
                  <c:v>38456250</c:v>
                </c:pt>
                <c:pt idx="110">
                  <c:v>39174016</c:v>
                </c:pt>
                <c:pt idx="111">
                  <c:v>39174016</c:v>
                </c:pt>
                <c:pt idx="112">
                  <c:v>39800961</c:v>
                </c:pt>
                <c:pt idx="113">
                  <c:v>39800961</c:v>
                </c:pt>
                <c:pt idx="114">
                  <c:v>40418715</c:v>
                </c:pt>
                <c:pt idx="115">
                  <c:v>40418715</c:v>
                </c:pt>
                <c:pt idx="116">
                  <c:v>41083279</c:v>
                </c:pt>
                <c:pt idx="117">
                  <c:v>41083279</c:v>
                </c:pt>
                <c:pt idx="118">
                  <c:v>41711842</c:v>
                </c:pt>
                <c:pt idx="119">
                  <c:v>41711842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CF-4C37-A1FA-FD505F7D077A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문서1.xlsx]Summary(Buffer-different)'!$N$51:$N$170</c:f>
              <c:numCache>
                <c:formatCode>General</c:formatCode>
                <c:ptCount val="120"/>
                <c:pt idx="0">
                  <c:v>4244805</c:v>
                </c:pt>
                <c:pt idx="1">
                  <c:v>4244805</c:v>
                </c:pt>
                <c:pt idx="2">
                  <c:v>4962424</c:v>
                </c:pt>
                <c:pt idx="3">
                  <c:v>5689880</c:v>
                </c:pt>
                <c:pt idx="4">
                  <c:v>5689880</c:v>
                </c:pt>
                <c:pt idx="5">
                  <c:v>5689880</c:v>
                </c:pt>
                <c:pt idx="6">
                  <c:v>6441462</c:v>
                </c:pt>
                <c:pt idx="7">
                  <c:v>7205160</c:v>
                </c:pt>
                <c:pt idx="8">
                  <c:v>7205160</c:v>
                </c:pt>
                <c:pt idx="9">
                  <c:v>7205160</c:v>
                </c:pt>
                <c:pt idx="10">
                  <c:v>7934894</c:v>
                </c:pt>
                <c:pt idx="11">
                  <c:v>7934894</c:v>
                </c:pt>
                <c:pt idx="12">
                  <c:v>8646987</c:v>
                </c:pt>
                <c:pt idx="13">
                  <c:v>9333881</c:v>
                </c:pt>
                <c:pt idx="14">
                  <c:v>9333881</c:v>
                </c:pt>
                <c:pt idx="15">
                  <c:v>9333881</c:v>
                </c:pt>
                <c:pt idx="16">
                  <c:v>9947699</c:v>
                </c:pt>
                <c:pt idx="17">
                  <c:v>10597368</c:v>
                </c:pt>
                <c:pt idx="18">
                  <c:v>10597368</c:v>
                </c:pt>
                <c:pt idx="19">
                  <c:v>11280899</c:v>
                </c:pt>
                <c:pt idx="20">
                  <c:v>11280899</c:v>
                </c:pt>
                <c:pt idx="21">
                  <c:v>11280899</c:v>
                </c:pt>
                <c:pt idx="22">
                  <c:v>12008683</c:v>
                </c:pt>
                <c:pt idx="23">
                  <c:v>12700211</c:v>
                </c:pt>
                <c:pt idx="24">
                  <c:v>12700211</c:v>
                </c:pt>
                <c:pt idx="25">
                  <c:v>12700211</c:v>
                </c:pt>
                <c:pt idx="26">
                  <c:v>13388189</c:v>
                </c:pt>
                <c:pt idx="27">
                  <c:v>14077675</c:v>
                </c:pt>
                <c:pt idx="28">
                  <c:v>14077675</c:v>
                </c:pt>
                <c:pt idx="29">
                  <c:v>14077675</c:v>
                </c:pt>
                <c:pt idx="30">
                  <c:v>14840390</c:v>
                </c:pt>
                <c:pt idx="31">
                  <c:v>14840390</c:v>
                </c:pt>
                <c:pt idx="32">
                  <c:v>15616647</c:v>
                </c:pt>
                <c:pt idx="33">
                  <c:v>16294759</c:v>
                </c:pt>
                <c:pt idx="34">
                  <c:v>16294759</c:v>
                </c:pt>
                <c:pt idx="35">
                  <c:v>16294759</c:v>
                </c:pt>
                <c:pt idx="36">
                  <c:v>17003096</c:v>
                </c:pt>
                <c:pt idx="37">
                  <c:v>17640090</c:v>
                </c:pt>
                <c:pt idx="38">
                  <c:v>17640090</c:v>
                </c:pt>
                <c:pt idx="39">
                  <c:v>18336779</c:v>
                </c:pt>
                <c:pt idx="40">
                  <c:v>18336779</c:v>
                </c:pt>
                <c:pt idx="41">
                  <c:v>18336779</c:v>
                </c:pt>
                <c:pt idx="42">
                  <c:v>19037013</c:v>
                </c:pt>
                <c:pt idx="43">
                  <c:v>19715616</c:v>
                </c:pt>
                <c:pt idx="44">
                  <c:v>19715616</c:v>
                </c:pt>
                <c:pt idx="45">
                  <c:v>20388676</c:v>
                </c:pt>
                <c:pt idx="46">
                  <c:v>20388676</c:v>
                </c:pt>
                <c:pt idx="47">
                  <c:v>21057565</c:v>
                </c:pt>
                <c:pt idx="48">
                  <c:v>21057565</c:v>
                </c:pt>
                <c:pt idx="49">
                  <c:v>21057565</c:v>
                </c:pt>
                <c:pt idx="50">
                  <c:v>21709148</c:v>
                </c:pt>
                <c:pt idx="51">
                  <c:v>22442000</c:v>
                </c:pt>
                <c:pt idx="52">
                  <c:v>22442000</c:v>
                </c:pt>
                <c:pt idx="53">
                  <c:v>22442000</c:v>
                </c:pt>
                <c:pt idx="54">
                  <c:v>23206382</c:v>
                </c:pt>
                <c:pt idx="55">
                  <c:v>23840445</c:v>
                </c:pt>
                <c:pt idx="56">
                  <c:v>23840445</c:v>
                </c:pt>
                <c:pt idx="57">
                  <c:v>23840445</c:v>
                </c:pt>
                <c:pt idx="58">
                  <c:v>24576570</c:v>
                </c:pt>
                <c:pt idx="59">
                  <c:v>25244427</c:v>
                </c:pt>
                <c:pt idx="60">
                  <c:v>25244427</c:v>
                </c:pt>
                <c:pt idx="61">
                  <c:v>25244427</c:v>
                </c:pt>
                <c:pt idx="62">
                  <c:v>25981691</c:v>
                </c:pt>
                <c:pt idx="63">
                  <c:v>25981691</c:v>
                </c:pt>
                <c:pt idx="64">
                  <c:v>26705605</c:v>
                </c:pt>
                <c:pt idx="65">
                  <c:v>27476851</c:v>
                </c:pt>
                <c:pt idx="66">
                  <c:v>27476851</c:v>
                </c:pt>
                <c:pt idx="67">
                  <c:v>27476851</c:v>
                </c:pt>
                <c:pt idx="68">
                  <c:v>28218397</c:v>
                </c:pt>
                <c:pt idx="69">
                  <c:v>28933608</c:v>
                </c:pt>
                <c:pt idx="70">
                  <c:v>28933608</c:v>
                </c:pt>
                <c:pt idx="71">
                  <c:v>28933608</c:v>
                </c:pt>
                <c:pt idx="72">
                  <c:v>29627958</c:v>
                </c:pt>
                <c:pt idx="73">
                  <c:v>29627958</c:v>
                </c:pt>
                <c:pt idx="74">
                  <c:v>30352398</c:v>
                </c:pt>
                <c:pt idx="75">
                  <c:v>31024532</c:v>
                </c:pt>
                <c:pt idx="76">
                  <c:v>31024532</c:v>
                </c:pt>
                <c:pt idx="77">
                  <c:v>31724027</c:v>
                </c:pt>
                <c:pt idx="78">
                  <c:v>31724027</c:v>
                </c:pt>
                <c:pt idx="79">
                  <c:v>31724027</c:v>
                </c:pt>
                <c:pt idx="80">
                  <c:v>32475763</c:v>
                </c:pt>
                <c:pt idx="81">
                  <c:v>33170347</c:v>
                </c:pt>
                <c:pt idx="82">
                  <c:v>33170347</c:v>
                </c:pt>
                <c:pt idx="83">
                  <c:v>33170347</c:v>
                </c:pt>
                <c:pt idx="84">
                  <c:v>33874669</c:v>
                </c:pt>
                <c:pt idx="85">
                  <c:v>34575366</c:v>
                </c:pt>
                <c:pt idx="86">
                  <c:v>34575366</c:v>
                </c:pt>
                <c:pt idx="87">
                  <c:v>35236160</c:v>
                </c:pt>
                <c:pt idx="88">
                  <c:v>35236160</c:v>
                </c:pt>
                <c:pt idx="89">
                  <c:v>35850578</c:v>
                </c:pt>
                <c:pt idx="90">
                  <c:v>35850578</c:v>
                </c:pt>
                <c:pt idx="91">
                  <c:v>35850578</c:v>
                </c:pt>
                <c:pt idx="92">
                  <c:v>36527955</c:v>
                </c:pt>
                <c:pt idx="93">
                  <c:v>37154391</c:v>
                </c:pt>
                <c:pt idx="94">
                  <c:v>37154391</c:v>
                </c:pt>
                <c:pt idx="95">
                  <c:v>37154391</c:v>
                </c:pt>
                <c:pt idx="96">
                  <c:v>37805750</c:v>
                </c:pt>
                <c:pt idx="97">
                  <c:v>38456250</c:v>
                </c:pt>
                <c:pt idx="98">
                  <c:v>38456250</c:v>
                </c:pt>
                <c:pt idx="99">
                  <c:v>38456250</c:v>
                </c:pt>
                <c:pt idx="100">
                  <c:v>39174016</c:v>
                </c:pt>
                <c:pt idx="101">
                  <c:v>39800961</c:v>
                </c:pt>
                <c:pt idx="102">
                  <c:v>39800961</c:v>
                </c:pt>
                <c:pt idx="103">
                  <c:v>40418715</c:v>
                </c:pt>
                <c:pt idx="104">
                  <c:v>40418715</c:v>
                </c:pt>
                <c:pt idx="105">
                  <c:v>41083279</c:v>
                </c:pt>
                <c:pt idx="106">
                  <c:v>41083279</c:v>
                </c:pt>
                <c:pt idx="107">
                  <c:v>41711842</c:v>
                </c:pt>
                <c:pt idx="108">
                  <c:v>41711842</c:v>
                </c:pt>
                <c:pt idx="109">
                  <c:v>41711842</c:v>
                </c:pt>
                <c:pt idx="110">
                  <c:v>42386812</c:v>
                </c:pt>
                <c:pt idx="111">
                  <c:v>43129530</c:v>
                </c:pt>
                <c:pt idx="112">
                  <c:v>43129530</c:v>
                </c:pt>
                <c:pt idx="113">
                  <c:v>43129530</c:v>
                </c:pt>
                <c:pt idx="114">
                  <c:v>43830742</c:v>
                </c:pt>
                <c:pt idx="115">
                  <c:v>44461657</c:v>
                </c:pt>
                <c:pt idx="116">
                  <c:v>44461657</c:v>
                </c:pt>
                <c:pt idx="117">
                  <c:v>44461657</c:v>
                </c:pt>
                <c:pt idx="118">
                  <c:v>45157310</c:v>
                </c:pt>
                <c:pt idx="119">
                  <c:v>45839451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F-4C37-A1FA-FD505F7D0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15264"/>
        <c:axId val="351454912"/>
      </c:lineChart>
      <c:catAx>
        <c:axId val="33511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4912"/>
        <c:crosses val="autoZero"/>
        <c:auto val="1"/>
        <c:lblAlgn val="ctr"/>
        <c:lblOffset val="100"/>
        <c:tickLblSkip val="10"/>
        <c:noMultiLvlLbl val="0"/>
      </c:catAx>
      <c:valAx>
        <c:axId val="351454912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11526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문서1.xlsx]Summary(Buffer-different)'!$O$51:$O$170</c:f>
              <c:numCache>
                <c:formatCode>General</c:formatCode>
                <c:ptCount val="120"/>
                <c:pt idx="0">
                  <c:v>432677</c:v>
                </c:pt>
                <c:pt idx="1">
                  <c:v>432677</c:v>
                </c:pt>
                <c:pt idx="2">
                  <c:v>470846</c:v>
                </c:pt>
                <c:pt idx="3">
                  <c:v>470846</c:v>
                </c:pt>
                <c:pt idx="4">
                  <c:v>1115170</c:v>
                </c:pt>
                <c:pt idx="5">
                  <c:v>1115170</c:v>
                </c:pt>
                <c:pt idx="6">
                  <c:v>1802126</c:v>
                </c:pt>
                <c:pt idx="7">
                  <c:v>1802126</c:v>
                </c:pt>
                <c:pt idx="8">
                  <c:v>2464522</c:v>
                </c:pt>
                <c:pt idx="9">
                  <c:v>2464522</c:v>
                </c:pt>
                <c:pt idx="10">
                  <c:v>3056725</c:v>
                </c:pt>
                <c:pt idx="11">
                  <c:v>3056725</c:v>
                </c:pt>
                <c:pt idx="12">
                  <c:v>3097382</c:v>
                </c:pt>
                <c:pt idx="13">
                  <c:v>3097382</c:v>
                </c:pt>
                <c:pt idx="14">
                  <c:v>3709230</c:v>
                </c:pt>
                <c:pt idx="15">
                  <c:v>3709230</c:v>
                </c:pt>
                <c:pt idx="16">
                  <c:v>4356403</c:v>
                </c:pt>
                <c:pt idx="17">
                  <c:v>4356403</c:v>
                </c:pt>
                <c:pt idx="18">
                  <c:v>4926168</c:v>
                </c:pt>
                <c:pt idx="19">
                  <c:v>4926168</c:v>
                </c:pt>
                <c:pt idx="20">
                  <c:v>4968065</c:v>
                </c:pt>
                <c:pt idx="21">
                  <c:v>4968065</c:v>
                </c:pt>
                <c:pt idx="22">
                  <c:v>5008788</c:v>
                </c:pt>
                <c:pt idx="23">
                  <c:v>5008788</c:v>
                </c:pt>
                <c:pt idx="24">
                  <c:v>5701550</c:v>
                </c:pt>
                <c:pt idx="25">
                  <c:v>5701550</c:v>
                </c:pt>
                <c:pt idx="26">
                  <c:v>6235795</c:v>
                </c:pt>
                <c:pt idx="27">
                  <c:v>6235795</c:v>
                </c:pt>
                <c:pt idx="28">
                  <c:v>6901970</c:v>
                </c:pt>
                <c:pt idx="29">
                  <c:v>6901970</c:v>
                </c:pt>
                <c:pt idx="30">
                  <c:v>7512418</c:v>
                </c:pt>
                <c:pt idx="31">
                  <c:v>7512418</c:v>
                </c:pt>
                <c:pt idx="32">
                  <c:v>7561730</c:v>
                </c:pt>
                <c:pt idx="33">
                  <c:v>7561730</c:v>
                </c:pt>
                <c:pt idx="34">
                  <c:v>7684386</c:v>
                </c:pt>
                <c:pt idx="35">
                  <c:v>7684386</c:v>
                </c:pt>
                <c:pt idx="36">
                  <c:v>7864908</c:v>
                </c:pt>
                <c:pt idx="37">
                  <c:v>7864908</c:v>
                </c:pt>
                <c:pt idx="38">
                  <c:v>8051195</c:v>
                </c:pt>
                <c:pt idx="39">
                  <c:v>8051195</c:v>
                </c:pt>
                <c:pt idx="40">
                  <c:v>8290860</c:v>
                </c:pt>
                <c:pt idx="41">
                  <c:v>8290860</c:v>
                </c:pt>
                <c:pt idx="42">
                  <c:v>8527322</c:v>
                </c:pt>
                <c:pt idx="43">
                  <c:v>8527322</c:v>
                </c:pt>
                <c:pt idx="44">
                  <c:v>8769378</c:v>
                </c:pt>
                <c:pt idx="45">
                  <c:v>8769378</c:v>
                </c:pt>
                <c:pt idx="46">
                  <c:v>9008928</c:v>
                </c:pt>
                <c:pt idx="47">
                  <c:v>9008928</c:v>
                </c:pt>
                <c:pt idx="48">
                  <c:v>9289639</c:v>
                </c:pt>
                <c:pt idx="49">
                  <c:v>9289639</c:v>
                </c:pt>
                <c:pt idx="50">
                  <c:v>9525424</c:v>
                </c:pt>
                <c:pt idx="51">
                  <c:v>9525424</c:v>
                </c:pt>
                <c:pt idx="52">
                  <c:v>9777944</c:v>
                </c:pt>
                <c:pt idx="53">
                  <c:v>9777944</c:v>
                </c:pt>
                <c:pt idx="54">
                  <c:v>10066337</c:v>
                </c:pt>
                <c:pt idx="55">
                  <c:v>10066337</c:v>
                </c:pt>
                <c:pt idx="56">
                  <c:v>10363744</c:v>
                </c:pt>
                <c:pt idx="57">
                  <c:v>10363744</c:v>
                </c:pt>
                <c:pt idx="58">
                  <c:v>10644949</c:v>
                </c:pt>
                <c:pt idx="59">
                  <c:v>10644949</c:v>
                </c:pt>
                <c:pt idx="60">
                  <c:v>10941634</c:v>
                </c:pt>
                <c:pt idx="61">
                  <c:v>10941634</c:v>
                </c:pt>
                <c:pt idx="62">
                  <c:v>11221511</c:v>
                </c:pt>
                <c:pt idx="63">
                  <c:v>11221511</c:v>
                </c:pt>
                <c:pt idx="64">
                  <c:v>11560571</c:v>
                </c:pt>
                <c:pt idx="65">
                  <c:v>11560571</c:v>
                </c:pt>
                <c:pt idx="66">
                  <c:v>11895978</c:v>
                </c:pt>
                <c:pt idx="67">
                  <c:v>11895978</c:v>
                </c:pt>
                <c:pt idx="68">
                  <c:v>12231888</c:v>
                </c:pt>
                <c:pt idx="69">
                  <c:v>12231888</c:v>
                </c:pt>
                <c:pt idx="70">
                  <c:v>12601729</c:v>
                </c:pt>
                <c:pt idx="71">
                  <c:v>12601729</c:v>
                </c:pt>
                <c:pt idx="72">
                  <c:v>12928499</c:v>
                </c:pt>
                <c:pt idx="73">
                  <c:v>12928499</c:v>
                </c:pt>
                <c:pt idx="74">
                  <c:v>13253865</c:v>
                </c:pt>
                <c:pt idx="75">
                  <c:v>13253865</c:v>
                </c:pt>
                <c:pt idx="76">
                  <c:v>13590831</c:v>
                </c:pt>
                <c:pt idx="77">
                  <c:v>13590831</c:v>
                </c:pt>
                <c:pt idx="78">
                  <c:v>13637731</c:v>
                </c:pt>
                <c:pt idx="79">
                  <c:v>13637731</c:v>
                </c:pt>
                <c:pt idx="80">
                  <c:v>13770285</c:v>
                </c:pt>
                <c:pt idx="81">
                  <c:v>13770285</c:v>
                </c:pt>
                <c:pt idx="82">
                  <c:v>13964726</c:v>
                </c:pt>
                <c:pt idx="83">
                  <c:v>13964726</c:v>
                </c:pt>
                <c:pt idx="84">
                  <c:v>14156907</c:v>
                </c:pt>
                <c:pt idx="85">
                  <c:v>14156907</c:v>
                </c:pt>
                <c:pt idx="86">
                  <c:v>14345136</c:v>
                </c:pt>
                <c:pt idx="87">
                  <c:v>14345136</c:v>
                </c:pt>
                <c:pt idx="88">
                  <c:v>14563493</c:v>
                </c:pt>
                <c:pt idx="89">
                  <c:v>14563493</c:v>
                </c:pt>
                <c:pt idx="90">
                  <c:v>14802503</c:v>
                </c:pt>
                <c:pt idx="91">
                  <c:v>14802503</c:v>
                </c:pt>
                <c:pt idx="92">
                  <c:v>15050319</c:v>
                </c:pt>
                <c:pt idx="93">
                  <c:v>15050319</c:v>
                </c:pt>
                <c:pt idx="94">
                  <c:v>15340650</c:v>
                </c:pt>
                <c:pt idx="95">
                  <c:v>15340650</c:v>
                </c:pt>
                <c:pt idx="96">
                  <c:v>15623799</c:v>
                </c:pt>
                <c:pt idx="97">
                  <c:v>15623799</c:v>
                </c:pt>
                <c:pt idx="98">
                  <c:v>15934758</c:v>
                </c:pt>
                <c:pt idx="99">
                  <c:v>15934758</c:v>
                </c:pt>
                <c:pt idx="100">
                  <c:v>16147551</c:v>
                </c:pt>
                <c:pt idx="101">
                  <c:v>16147551</c:v>
                </c:pt>
                <c:pt idx="102">
                  <c:v>16396394</c:v>
                </c:pt>
                <c:pt idx="103">
                  <c:v>16396394</c:v>
                </c:pt>
                <c:pt idx="104">
                  <c:v>16603836</c:v>
                </c:pt>
                <c:pt idx="105">
                  <c:v>16603836</c:v>
                </c:pt>
                <c:pt idx="106">
                  <c:v>16843777</c:v>
                </c:pt>
                <c:pt idx="107">
                  <c:v>16843777</c:v>
                </c:pt>
                <c:pt idx="108">
                  <c:v>17079779</c:v>
                </c:pt>
                <c:pt idx="109">
                  <c:v>17079779</c:v>
                </c:pt>
                <c:pt idx="110">
                  <c:v>17340536</c:v>
                </c:pt>
                <c:pt idx="111">
                  <c:v>17340536</c:v>
                </c:pt>
                <c:pt idx="112">
                  <c:v>17581803</c:v>
                </c:pt>
                <c:pt idx="113">
                  <c:v>17581803</c:v>
                </c:pt>
                <c:pt idx="114">
                  <c:v>17827725</c:v>
                </c:pt>
                <c:pt idx="115">
                  <c:v>17827725</c:v>
                </c:pt>
                <c:pt idx="116">
                  <c:v>18085349</c:v>
                </c:pt>
                <c:pt idx="117">
                  <c:v>18085349</c:v>
                </c:pt>
                <c:pt idx="118">
                  <c:v>18554302</c:v>
                </c:pt>
                <c:pt idx="119">
                  <c:v>18554302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4A-4DB5-AA76-1AD1CD13529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문서1.xlsx]Summary(Buffer-different)'!$P$51:$P$170</c:f>
              <c:numCache>
                <c:formatCode>General</c:formatCode>
                <c:ptCount val="120"/>
                <c:pt idx="0">
                  <c:v>3097382</c:v>
                </c:pt>
                <c:pt idx="1">
                  <c:v>3097382</c:v>
                </c:pt>
                <c:pt idx="2">
                  <c:v>3097382</c:v>
                </c:pt>
                <c:pt idx="3">
                  <c:v>3097382</c:v>
                </c:pt>
                <c:pt idx="4">
                  <c:v>3097382</c:v>
                </c:pt>
                <c:pt idx="5">
                  <c:v>3709230</c:v>
                </c:pt>
                <c:pt idx="6">
                  <c:v>3709230</c:v>
                </c:pt>
                <c:pt idx="7">
                  <c:v>3709230</c:v>
                </c:pt>
                <c:pt idx="8">
                  <c:v>3709230</c:v>
                </c:pt>
                <c:pt idx="9">
                  <c:v>4356403</c:v>
                </c:pt>
                <c:pt idx="10">
                  <c:v>4356403</c:v>
                </c:pt>
                <c:pt idx="11">
                  <c:v>4356403</c:v>
                </c:pt>
                <c:pt idx="12">
                  <c:v>5008788</c:v>
                </c:pt>
                <c:pt idx="13">
                  <c:v>5008788</c:v>
                </c:pt>
                <c:pt idx="14">
                  <c:v>5701550</c:v>
                </c:pt>
                <c:pt idx="15">
                  <c:v>5701550</c:v>
                </c:pt>
                <c:pt idx="16">
                  <c:v>6235795</c:v>
                </c:pt>
                <c:pt idx="17">
                  <c:v>6235795</c:v>
                </c:pt>
                <c:pt idx="18">
                  <c:v>6235795</c:v>
                </c:pt>
                <c:pt idx="19">
                  <c:v>6901970</c:v>
                </c:pt>
                <c:pt idx="20">
                  <c:v>6901970</c:v>
                </c:pt>
                <c:pt idx="21">
                  <c:v>7561730</c:v>
                </c:pt>
                <c:pt idx="22">
                  <c:v>7561730</c:v>
                </c:pt>
                <c:pt idx="23">
                  <c:v>7684386</c:v>
                </c:pt>
                <c:pt idx="24">
                  <c:v>7684386</c:v>
                </c:pt>
                <c:pt idx="25">
                  <c:v>7864908</c:v>
                </c:pt>
                <c:pt idx="26">
                  <c:v>7864908</c:v>
                </c:pt>
                <c:pt idx="27">
                  <c:v>8051195</c:v>
                </c:pt>
                <c:pt idx="28">
                  <c:v>8051195</c:v>
                </c:pt>
                <c:pt idx="29">
                  <c:v>8051195</c:v>
                </c:pt>
                <c:pt idx="30">
                  <c:v>8290860</c:v>
                </c:pt>
                <c:pt idx="31">
                  <c:v>8527322</c:v>
                </c:pt>
                <c:pt idx="32">
                  <c:v>8527322</c:v>
                </c:pt>
                <c:pt idx="33">
                  <c:v>8527322</c:v>
                </c:pt>
                <c:pt idx="34">
                  <c:v>8769378</c:v>
                </c:pt>
                <c:pt idx="35">
                  <c:v>8769378</c:v>
                </c:pt>
                <c:pt idx="36">
                  <c:v>9008928</c:v>
                </c:pt>
                <c:pt idx="37">
                  <c:v>9008928</c:v>
                </c:pt>
                <c:pt idx="38">
                  <c:v>9289639</c:v>
                </c:pt>
                <c:pt idx="39">
                  <c:v>9289639</c:v>
                </c:pt>
                <c:pt idx="40">
                  <c:v>9525424</c:v>
                </c:pt>
                <c:pt idx="41">
                  <c:v>9525424</c:v>
                </c:pt>
                <c:pt idx="42">
                  <c:v>9777944</c:v>
                </c:pt>
                <c:pt idx="43">
                  <c:v>9777944</c:v>
                </c:pt>
                <c:pt idx="44">
                  <c:v>10066337</c:v>
                </c:pt>
                <c:pt idx="45">
                  <c:v>10066337</c:v>
                </c:pt>
                <c:pt idx="46">
                  <c:v>10363744</c:v>
                </c:pt>
                <c:pt idx="47">
                  <c:v>10363744</c:v>
                </c:pt>
                <c:pt idx="48">
                  <c:v>10644949</c:v>
                </c:pt>
                <c:pt idx="49">
                  <c:v>10941634</c:v>
                </c:pt>
                <c:pt idx="50">
                  <c:v>10941634</c:v>
                </c:pt>
                <c:pt idx="51">
                  <c:v>11221511</c:v>
                </c:pt>
                <c:pt idx="52">
                  <c:v>11221511</c:v>
                </c:pt>
                <c:pt idx="53">
                  <c:v>11221511</c:v>
                </c:pt>
                <c:pt idx="54">
                  <c:v>11560571</c:v>
                </c:pt>
                <c:pt idx="55">
                  <c:v>11560571</c:v>
                </c:pt>
                <c:pt idx="56">
                  <c:v>11895978</c:v>
                </c:pt>
                <c:pt idx="57">
                  <c:v>11895978</c:v>
                </c:pt>
                <c:pt idx="58">
                  <c:v>12231888</c:v>
                </c:pt>
                <c:pt idx="59">
                  <c:v>12231888</c:v>
                </c:pt>
                <c:pt idx="60">
                  <c:v>12601729</c:v>
                </c:pt>
                <c:pt idx="61">
                  <c:v>12601729</c:v>
                </c:pt>
                <c:pt idx="62">
                  <c:v>12601729</c:v>
                </c:pt>
                <c:pt idx="63">
                  <c:v>12928499</c:v>
                </c:pt>
                <c:pt idx="64">
                  <c:v>13253865</c:v>
                </c:pt>
                <c:pt idx="65">
                  <c:v>13253865</c:v>
                </c:pt>
                <c:pt idx="66">
                  <c:v>13253865</c:v>
                </c:pt>
                <c:pt idx="67">
                  <c:v>13637731</c:v>
                </c:pt>
                <c:pt idx="68">
                  <c:v>13637731</c:v>
                </c:pt>
                <c:pt idx="69">
                  <c:v>13770285</c:v>
                </c:pt>
                <c:pt idx="70">
                  <c:v>13770285</c:v>
                </c:pt>
                <c:pt idx="71">
                  <c:v>13964726</c:v>
                </c:pt>
                <c:pt idx="72">
                  <c:v>13964726</c:v>
                </c:pt>
                <c:pt idx="73">
                  <c:v>14156907</c:v>
                </c:pt>
                <c:pt idx="74">
                  <c:v>14156907</c:v>
                </c:pt>
                <c:pt idx="75">
                  <c:v>14156907</c:v>
                </c:pt>
                <c:pt idx="76">
                  <c:v>14345136</c:v>
                </c:pt>
                <c:pt idx="77">
                  <c:v>14563493</c:v>
                </c:pt>
                <c:pt idx="78">
                  <c:v>14563493</c:v>
                </c:pt>
                <c:pt idx="79">
                  <c:v>14802503</c:v>
                </c:pt>
                <c:pt idx="80">
                  <c:v>14802503</c:v>
                </c:pt>
                <c:pt idx="81">
                  <c:v>15050319</c:v>
                </c:pt>
                <c:pt idx="82">
                  <c:v>15050319</c:v>
                </c:pt>
                <c:pt idx="83">
                  <c:v>15050319</c:v>
                </c:pt>
                <c:pt idx="84">
                  <c:v>15340650</c:v>
                </c:pt>
                <c:pt idx="85">
                  <c:v>15340650</c:v>
                </c:pt>
                <c:pt idx="86">
                  <c:v>15623799</c:v>
                </c:pt>
                <c:pt idx="87">
                  <c:v>15623799</c:v>
                </c:pt>
                <c:pt idx="88">
                  <c:v>15934758</c:v>
                </c:pt>
                <c:pt idx="89">
                  <c:v>15934758</c:v>
                </c:pt>
                <c:pt idx="90">
                  <c:v>16147551</c:v>
                </c:pt>
                <c:pt idx="91">
                  <c:v>16396394</c:v>
                </c:pt>
                <c:pt idx="92">
                  <c:v>16396394</c:v>
                </c:pt>
                <c:pt idx="93">
                  <c:v>16603836</c:v>
                </c:pt>
                <c:pt idx="94">
                  <c:v>16603836</c:v>
                </c:pt>
                <c:pt idx="95">
                  <c:v>16843777</c:v>
                </c:pt>
                <c:pt idx="96">
                  <c:v>16843777</c:v>
                </c:pt>
                <c:pt idx="97">
                  <c:v>17079779</c:v>
                </c:pt>
                <c:pt idx="98">
                  <c:v>17079779</c:v>
                </c:pt>
                <c:pt idx="99">
                  <c:v>17340536</c:v>
                </c:pt>
                <c:pt idx="100">
                  <c:v>17340536</c:v>
                </c:pt>
                <c:pt idx="101">
                  <c:v>17340536</c:v>
                </c:pt>
                <c:pt idx="102">
                  <c:v>17581803</c:v>
                </c:pt>
                <c:pt idx="103">
                  <c:v>17827725</c:v>
                </c:pt>
                <c:pt idx="104">
                  <c:v>17827725</c:v>
                </c:pt>
                <c:pt idx="105">
                  <c:v>17827725</c:v>
                </c:pt>
                <c:pt idx="106">
                  <c:v>18085349</c:v>
                </c:pt>
                <c:pt idx="107">
                  <c:v>18085349</c:v>
                </c:pt>
                <c:pt idx="108">
                  <c:v>18085349</c:v>
                </c:pt>
                <c:pt idx="109">
                  <c:v>18554302</c:v>
                </c:pt>
                <c:pt idx="110">
                  <c:v>18554302</c:v>
                </c:pt>
                <c:pt idx="111">
                  <c:v>18554302</c:v>
                </c:pt>
                <c:pt idx="112">
                  <c:v>18962810</c:v>
                </c:pt>
                <c:pt idx="113">
                  <c:v>18962810</c:v>
                </c:pt>
                <c:pt idx="114">
                  <c:v>18962810</c:v>
                </c:pt>
                <c:pt idx="115">
                  <c:v>19482286</c:v>
                </c:pt>
                <c:pt idx="116">
                  <c:v>19482286</c:v>
                </c:pt>
                <c:pt idx="117">
                  <c:v>19625956</c:v>
                </c:pt>
                <c:pt idx="118">
                  <c:v>19625956</c:v>
                </c:pt>
                <c:pt idx="119">
                  <c:v>19764645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4A-4DB5-AA76-1AD1CD135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2768"/>
        <c:axId val="351458368"/>
      </c:lineChart>
      <c:catAx>
        <c:axId val="33539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8368"/>
        <c:crosses val="autoZero"/>
        <c:auto val="1"/>
        <c:lblAlgn val="ctr"/>
        <c:lblOffset val="100"/>
        <c:tickLblSkip val="10"/>
        <c:noMultiLvlLbl val="0"/>
      </c:catAx>
      <c:valAx>
        <c:axId val="351458368"/>
        <c:scaling>
          <c:orientation val="minMax"/>
          <c:max val="5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276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문서1.xlsx]Summary(Buffer-different)'!$AG$51:$AG$170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1187123</c:v>
                </c:pt>
                <c:pt idx="3">
                  <c:v>1187123</c:v>
                </c:pt>
                <c:pt idx="4">
                  <c:v>1919823</c:v>
                </c:pt>
                <c:pt idx="5">
                  <c:v>1919823</c:v>
                </c:pt>
                <c:pt idx="6">
                  <c:v>2595686</c:v>
                </c:pt>
                <c:pt idx="7">
                  <c:v>2595686</c:v>
                </c:pt>
                <c:pt idx="8">
                  <c:v>3304444</c:v>
                </c:pt>
                <c:pt idx="9">
                  <c:v>3304444</c:v>
                </c:pt>
                <c:pt idx="10">
                  <c:v>4013451</c:v>
                </c:pt>
                <c:pt idx="11">
                  <c:v>4013451</c:v>
                </c:pt>
                <c:pt idx="12">
                  <c:v>4613222</c:v>
                </c:pt>
                <c:pt idx="13">
                  <c:v>4613222</c:v>
                </c:pt>
                <c:pt idx="14">
                  <c:v>5326282</c:v>
                </c:pt>
                <c:pt idx="15">
                  <c:v>5326282</c:v>
                </c:pt>
                <c:pt idx="16">
                  <c:v>5890414</c:v>
                </c:pt>
                <c:pt idx="17">
                  <c:v>5890414</c:v>
                </c:pt>
                <c:pt idx="18">
                  <c:v>6515481</c:v>
                </c:pt>
                <c:pt idx="19">
                  <c:v>6515481</c:v>
                </c:pt>
                <c:pt idx="20">
                  <c:v>7169215</c:v>
                </c:pt>
                <c:pt idx="21">
                  <c:v>7169215</c:v>
                </c:pt>
                <c:pt idx="22">
                  <c:v>7792843</c:v>
                </c:pt>
                <c:pt idx="23">
                  <c:v>7792843</c:v>
                </c:pt>
                <c:pt idx="24">
                  <c:v>8447149</c:v>
                </c:pt>
                <c:pt idx="25">
                  <c:v>8447149</c:v>
                </c:pt>
                <c:pt idx="26">
                  <c:v>9133029</c:v>
                </c:pt>
                <c:pt idx="27">
                  <c:v>9133029</c:v>
                </c:pt>
                <c:pt idx="28">
                  <c:v>9810980</c:v>
                </c:pt>
                <c:pt idx="29">
                  <c:v>9810980</c:v>
                </c:pt>
                <c:pt idx="30">
                  <c:v>10496543</c:v>
                </c:pt>
                <c:pt idx="31">
                  <c:v>10496543</c:v>
                </c:pt>
                <c:pt idx="32">
                  <c:v>11134253</c:v>
                </c:pt>
                <c:pt idx="33">
                  <c:v>11134253</c:v>
                </c:pt>
                <c:pt idx="34">
                  <c:v>11775316</c:v>
                </c:pt>
                <c:pt idx="35">
                  <c:v>11775316</c:v>
                </c:pt>
                <c:pt idx="36">
                  <c:v>12434633</c:v>
                </c:pt>
                <c:pt idx="37">
                  <c:v>12434633</c:v>
                </c:pt>
                <c:pt idx="38">
                  <c:v>13094731</c:v>
                </c:pt>
                <c:pt idx="39">
                  <c:v>13094731</c:v>
                </c:pt>
                <c:pt idx="40">
                  <c:v>13751839</c:v>
                </c:pt>
                <c:pt idx="41">
                  <c:v>13751839</c:v>
                </c:pt>
                <c:pt idx="42">
                  <c:v>14400680</c:v>
                </c:pt>
                <c:pt idx="43">
                  <c:v>14400680</c:v>
                </c:pt>
                <c:pt idx="44">
                  <c:v>15060113</c:v>
                </c:pt>
                <c:pt idx="45">
                  <c:v>15060113</c:v>
                </c:pt>
                <c:pt idx="46">
                  <c:v>15708942</c:v>
                </c:pt>
                <c:pt idx="47">
                  <c:v>15708942</c:v>
                </c:pt>
                <c:pt idx="48">
                  <c:v>16367541</c:v>
                </c:pt>
                <c:pt idx="49">
                  <c:v>16367541</c:v>
                </c:pt>
                <c:pt idx="50">
                  <c:v>17062010</c:v>
                </c:pt>
                <c:pt idx="51">
                  <c:v>17062010</c:v>
                </c:pt>
                <c:pt idx="52">
                  <c:v>17754708</c:v>
                </c:pt>
                <c:pt idx="53">
                  <c:v>17754708</c:v>
                </c:pt>
                <c:pt idx="54">
                  <c:v>18463835</c:v>
                </c:pt>
                <c:pt idx="55">
                  <c:v>18463835</c:v>
                </c:pt>
                <c:pt idx="56">
                  <c:v>19045264</c:v>
                </c:pt>
                <c:pt idx="57">
                  <c:v>19045264</c:v>
                </c:pt>
                <c:pt idx="58">
                  <c:v>19734711</c:v>
                </c:pt>
                <c:pt idx="59">
                  <c:v>19734711</c:v>
                </c:pt>
                <c:pt idx="60">
                  <c:v>20395126</c:v>
                </c:pt>
                <c:pt idx="61">
                  <c:v>20395126</c:v>
                </c:pt>
                <c:pt idx="62">
                  <c:v>21123271</c:v>
                </c:pt>
                <c:pt idx="63">
                  <c:v>21123271</c:v>
                </c:pt>
                <c:pt idx="64">
                  <c:v>21706659</c:v>
                </c:pt>
                <c:pt idx="65">
                  <c:v>21706659</c:v>
                </c:pt>
                <c:pt idx="66">
                  <c:v>22321037</c:v>
                </c:pt>
                <c:pt idx="67">
                  <c:v>22321037</c:v>
                </c:pt>
                <c:pt idx="68">
                  <c:v>22958156</c:v>
                </c:pt>
                <c:pt idx="69">
                  <c:v>22958156</c:v>
                </c:pt>
                <c:pt idx="70">
                  <c:v>23590327</c:v>
                </c:pt>
                <c:pt idx="71">
                  <c:v>23590327</c:v>
                </c:pt>
                <c:pt idx="72">
                  <c:v>24223143</c:v>
                </c:pt>
                <c:pt idx="73">
                  <c:v>24223143</c:v>
                </c:pt>
                <c:pt idx="74">
                  <c:v>24830638</c:v>
                </c:pt>
                <c:pt idx="75">
                  <c:v>24830638</c:v>
                </c:pt>
                <c:pt idx="76">
                  <c:v>25550831</c:v>
                </c:pt>
                <c:pt idx="77">
                  <c:v>25550831</c:v>
                </c:pt>
                <c:pt idx="78">
                  <c:v>26248240</c:v>
                </c:pt>
                <c:pt idx="79">
                  <c:v>26248240</c:v>
                </c:pt>
                <c:pt idx="80">
                  <c:v>26868956</c:v>
                </c:pt>
                <c:pt idx="81">
                  <c:v>26868956</c:v>
                </c:pt>
                <c:pt idx="82">
                  <c:v>27543003</c:v>
                </c:pt>
                <c:pt idx="83">
                  <c:v>27543003</c:v>
                </c:pt>
                <c:pt idx="84">
                  <c:v>28238666</c:v>
                </c:pt>
                <c:pt idx="85">
                  <c:v>28238666</c:v>
                </c:pt>
                <c:pt idx="86">
                  <c:v>28967442</c:v>
                </c:pt>
                <c:pt idx="87">
                  <c:v>28967442</c:v>
                </c:pt>
                <c:pt idx="88">
                  <c:v>29685602</c:v>
                </c:pt>
                <c:pt idx="89">
                  <c:v>29685602</c:v>
                </c:pt>
                <c:pt idx="90">
                  <c:v>30305609</c:v>
                </c:pt>
                <c:pt idx="91">
                  <c:v>30305609</c:v>
                </c:pt>
                <c:pt idx="92">
                  <c:v>31016661</c:v>
                </c:pt>
                <c:pt idx="93">
                  <c:v>31016661</c:v>
                </c:pt>
                <c:pt idx="94">
                  <c:v>31754748</c:v>
                </c:pt>
                <c:pt idx="95">
                  <c:v>31754748</c:v>
                </c:pt>
                <c:pt idx="96">
                  <c:v>32489965</c:v>
                </c:pt>
                <c:pt idx="97">
                  <c:v>32489965</c:v>
                </c:pt>
                <c:pt idx="98">
                  <c:v>33219699</c:v>
                </c:pt>
                <c:pt idx="99">
                  <c:v>33219699</c:v>
                </c:pt>
                <c:pt idx="100">
                  <c:v>33817535</c:v>
                </c:pt>
                <c:pt idx="101">
                  <c:v>33817535</c:v>
                </c:pt>
                <c:pt idx="102">
                  <c:v>34519242</c:v>
                </c:pt>
                <c:pt idx="103">
                  <c:v>34519242</c:v>
                </c:pt>
                <c:pt idx="104">
                  <c:v>34974211</c:v>
                </c:pt>
                <c:pt idx="105">
                  <c:v>34974211</c:v>
                </c:pt>
                <c:pt idx="106">
                  <c:v>35630794</c:v>
                </c:pt>
                <c:pt idx="107">
                  <c:v>35630794</c:v>
                </c:pt>
                <c:pt idx="108">
                  <c:v>36320166</c:v>
                </c:pt>
                <c:pt idx="109">
                  <c:v>36320166</c:v>
                </c:pt>
                <c:pt idx="110">
                  <c:v>37040387</c:v>
                </c:pt>
                <c:pt idx="111">
                  <c:v>37040387</c:v>
                </c:pt>
                <c:pt idx="112">
                  <c:v>37723304</c:v>
                </c:pt>
                <c:pt idx="113">
                  <c:v>37723304</c:v>
                </c:pt>
                <c:pt idx="114">
                  <c:v>38437523</c:v>
                </c:pt>
                <c:pt idx="115">
                  <c:v>38437523</c:v>
                </c:pt>
                <c:pt idx="116">
                  <c:v>39153563</c:v>
                </c:pt>
                <c:pt idx="117">
                  <c:v>39153563</c:v>
                </c:pt>
                <c:pt idx="118">
                  <c:v>39825887</c:v>
                </c:pt>
                <c:pt idx="119">
                  <c:v>39825887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5A-436B-BFBD-6461E9D63E24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문서1.xlsx]Summary(Buffer-different)'!$AH$51:$AH$170</c:f>
              <c:numCache>
                <c:formatCode>General</c:formatCode>
                <c:ptCount val="120"/>
                <c:pt idx="0">
                  <c:v>4199433</c:v>
                </c:pt>
                <c:pt idx="1">
                  <c:v>4199433</c:v>
                </c:pt>
                <c:pt idx="2">
                  <c:v>4799204</c:v>
                </c:pt>
                <c:pt idx="3">
                  <c:v>4799204</c:v>
                </c:pt>
                <c:pt idx="4">
                  <c:v>5512264</c:v>
                </c:pt>
                <c:pt idx="5">
                  <c:v>5512264</c:v>
                </c:pt>
                <c:pt idx="6">
                  <c:v>6076396</c:v>
                </c:pt>
                <c:pt idx="7">
                  <c:v>6076396</c:v>
                </c:pt>
                <c:pt idx="8">
                  <c:v>6701463</c:v>
                </c:pt>
                <c:pt idx="9">
                  <c:v>6701463</c:v>
                </c:pt>
                <c:pt idx="10">
                  <c:v>7355197</c:v>
                </c:pt>
                <c:pt idx="11">
                  <c:v>7355197</c:v>
                </c:pt>
                <c:pt idx="12">
                  <c:v>7978825</c:v>
                </c:pt>
                <c:pt idx="13">
                  <c:v>7978825</c:v>
                </c:pt>
                <c:pt idx="14">
                  <c:v>8633131</c:v>
                </c:pt>
                <c:pt idx="15">
                  <c:v>8633131</c:v>
                </c:pt>
                <c:pt idx="16">
                  <c:v>9319011</c:v>
                </c:pt>
                <c:pt idx="17">
                  <c:v>9319011</c:v>
                </c:pt>
                <c:pt idx="18">
                  <c:v>9996962</c:v>
                </c:pt>
                <c:pt idx="19">
                  <c:v>9996962</c:v>
                </c:pt>
                <c:pt idx="20">
                  <c:v>10682525</c:v>
                </c:pt>
                <c:pt idx="21">
                  <c:v>10682525</c:v>
                </c:pt>
                <c:pt idx="22">
                  <c:v>11320235</c:v>
                </c:pt>
                <c:pt idx="23">
                  <c:v>11320235</c:v>
                </c:pt>
                <c:pt idx="24">
                  <c:v>11961298</c:v>
                </c:pt>
                <c:pt idx="25">
                  <c:v>11961298</c:v>
                </c:pt>
                <c:pt idx="26">
                  <c:v>12620615</c:v>
                </c:pt>
                <c:pt idx="27">
                  <c:v>12620615</c:v>
                </c:pt>
                <c:pt idx="28">
                  <c:v>13280713</c:v>
                </c:pt>
                <c:pt idx="29">
                  <c:v>13280713</c:v>
                </c:pt>
                <c:pt idx="30">
                  <c:v>13937821</c:v>
                </c:pt>
                <c:pt idx="31">
                  <c:v>13937821</c:v>
                </c:pt>
                <c:pt idx="32">
                  <c:v>14586662</c:v>
                </c:pt>
                <c:pt idx="33">
                  <c:v>14586662</c:v>
                </c:pt>
                <c:pt idx="34">
                  <c:v>15246095</c:v>
                </c:pt>
                <c:pt idx="35">
                  <c:v>15246095</c:v>
                </c:pt>
                <c:pt idx="36">
                  <c:v>15894924</c:v>
                </c:pt>
                <c:pt idx="37">
                  <c:v>15894924</c:v>
                </c:pt>
                <c:pt idx="38">
                  <c:v>16553523</c:v>
                </c:pt>
                <c:pt idx="39">
                  <c:v>16553523</c:v>
                </c:pt>
                <c:pt idx="40">
                  <c:v>17247992</c:v>
                </c:pt>
                <c:pt idx="41">
                  <c:v>17247992</c:v>
                </c:pt>
                <c:pt idx="42">
                  <c:v>17940690</c:v>
                </c:pt>
                <c:pt idx="43">
                  <c:v>17940690</c:v>
                </c:pt>
                <c:pt idx="44">
                  <c:v>18649817</c:v>
                </c:pt>
                <c:pt idx="45">
                  <c:v>18649817</c:v>
                </c:pt>
                <c:pt idx="46">
                  <c:v>19231246</c:v>
                </c:pt>
                <c:pt idx="47">
                  <c:v>19231246</c:v>
                </c:pt>
                <c:pt idx="48">
                  <c:v>19920693</c:v>
                </c:pt>
                <c:pt idx="49">
                  <c:v>19920693</c:v>
                </c:pt>
                <c:pt idx="50">
                  <c:v>20581108</c:v>
                </c:pt>
                <c:pt idx="51">
                  <c:v>20581108</c:v>
                </c:pt>
                <c:pt idx="52">
                  <c:v>21309253</c:v>
                </c:pt>
                <c:pt idx="53">
                  <c:v>21309253</c:v>
                </c:pt>
                <c:pt idx="54">
                  <c:v>21892641</c:v>
                </c:pt>
                <c:pt idx="55">
                  <c:v>21892641</c:v>
                </c:pt>
                <c:pt idx="56">
                  <c:v>22507019</c:v>
                </c:pt>
                <c:pt idx="57">
                  <c:v>22507019</c:v>
                </c:pt>
                <c:pt idx="58">
                  <c:v>23144138</c:v>
                </c:pt>
                <c:pt idx="59">
                  <c:v>23144138</c:v>
                </c:pt>
                <c:pt idx="60">
                  <c:v>23776309</c:v>
                </c:pt>
                <c:pt idx="61">
                  <c:v>23776309</c:v>
                </c:pt>
                <c:pt idx="62">
                  <c:v>24409125</c:v>
                </c:pt>
                <c:pt idx="63">
                  <c:v>24409125</c:v>
                </c:pt>
                <c:pt idx="64">
                  <c:v>25016620</c:v>
                </c:pt>
                <c:pt idx="65">
                  <c:v>25016620</c:v>
                </c:pt>
                <c:pt idx="66">
                  <c:v>25736813</c:v>
                </c:pt>
                <c:pt idx="67">
                  <c:v>25736813</c:v>
                </c:pt>
                <c:pt idx="68">
                  <c:v>26434222</c:v>
                </c:pt>
                <c:pt idx="69">
                  <c:v>26434222</c:v>
                </c:pt>
                <c:pt idx="70">
                  <c:v>27054938</c:v>
                </c:pt>
                <c:pt idx="71">
                  <c:v>27054938</c:v>
                </c:pt>
                <c:pt idx="72">
                  <c:v>27728985</c:v>
                </c:pt>
                <c:pt idx="73">
                  <c:v>27728985</c:v>
                </c:pt>
                <c:pt idx="74">
                  <c:v>28424648</c:v>
                </c:pt>
                <c:pt idx="75">
                  <c:v>28424648</c:v>
                </c:pt>
                <c:pt idx="76">
                  <c:v>29153424</c:v>
                </c:pt>
                <c:pt idx="77">
                  <c:v>29153424</c:v>
                </c:pt>
                <c:pt idx="78">
                  <c:v>29871584</c:v>
                </c:pt>
                <c:pt idx="79">
                  <c:v>29871584</c:v>
                </c:pt>
                <c:pt idx="80">
                  <c:v>30491591</c:v>
                </c:pt>
                <c:pt idx="81">
                  <c:v>30491591</c:v>
                </c:pt>
                <c:pt idx="82">
                  <c:v>31202643</c:v>
                </c:pt>
                <c:pt idx="83">
                  <c:v>31202643</c:v>
                </c:pt>
                <c:pt idx="84">
                  <c:v>31202643</c:v>
                </c:pt>
                <c:pt idx="85">
                  <c:v>31202643</c:v>
                </c:pt>
                <c:pt idx="86">
                  <c:v>31940730</c:v>
                </c:pt>
                <c:pt idx="87">
                  <c:v>31940730</c:v>
                </c:pt>
                <c:pt idx="88">
                  <c:v>32675947</c:v>
                </c:pt>
                <c:pt idx="89">
                  <c:v>32675947</c:v>
                </c:pt>
                <c:pt idx="90">
                  <c:v>33405681</c:v>
                </c:pt>
                <c:pt idx="91">
                  <c:v>33405681</c:v>
                </c:pt>
                <c:pt idx="92">
                  <c:v>34003517</c:v>
                </c:pt>
                <c:pt idx="93">
                  <c:v>34003517</c:v>
                </c:pt>
                <c:pt idx="94">
                  <c:v>34705224</c:v>
                </c:pt>
                <c:pt idx="95">
                  <c:v>34705224</c:v>
                </c:pt>
                <c:pt idx="96">
                  <c:v>35160193</c:v>
                </c:pt>
                <c:pt idx="97">
                  <c:v>35816776</c:v>
                </c:pt>
                <c:pt idx="98">
                  <c:v>36506148</c:v>
                </c:pt>
                <c:pt idx="99">
                  <c:v>36506148</c:v>
                </c:pt>
                <c:pt idx="100">
                  <c:v>37226369</c:v>
                </c:pt>
                <c:pt idx="101">
                  <c:v>37226369</c:v>
                </c:pt>
                <c:pt idx="102">
                  <c:v>37909286</c:v>
                </c:pt>
                <c:pt idx="103">
                  <c:v>37909286</c:v>
                </c:pt>
                <c:pt idx="104">
                  <c:v>38623505</c:v>
                </c:pt>
                <c:pt idx="105">
                  <c:v>38623505</c:v>
                </c:pt>
                <c:pt idx="106">
                  <c:v>39339545</c:v>
                </c:pt>
                <c:pt idx="107">
                  <c:v>39339545</c:v>
                </c:pt>
                <c:pt idx="108">
                  <c:v>40011869</c:v>
                </c:pt>
                <c:pt idx="109">
                  <c:v>40011869</c:v>
                </c:pt>
                <c:pt idx="110">
                  <c:v>40626644</c:v>
                </c:pt>
                <c:pt idx="111">
                  <c:v>40626644</c:v>
                </c:pt>
                <c:pt idx="112">
                  <c:v>41318797</c:v>
                </c:pt>
                <c:pt idx="113">
                  <c:v>41318797</c:v>
                </c:pt>
                <c:pt idx="114">
                  <c:v>41983744</c:v>
                </c:pt>
                <c:pt idx="115">
                  <c:v>41983744</c:v>
                </c:pt>
                <c:pt idx="116">
                  <c:v>42654253</c:v>
                </c:pt>
                <c:pt idx="117">
                  <c:v>42654253</c:v>
                </c:pt>
                <c:pt idx="118">
                  <c:v>43368042</c:v>
                </c:pt>
                <c:pt idx="119">
                  <c:v>43368042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5A-436B-BFBD-6461E9D63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5328"/>
        <c:axId val="359833600"/>
      </c:lineChart>
      <c:catAx>
        <c:axId val="33539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3600"/>
        <c:crosses val="autoZero"/>
        <c:auto val="1"/>
        <c:lblAlgn val="ctr"/>
        <c:lblOffset val="100"/>
        <c:tickLblSkip val="10"/>
        <c:noMultiLvlLbl val="0"/>
      </c:catAx>
      <c:valAx>
        <c:axId val="359833600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532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문서1.xlsx]Summary(Buffer-different)'!$AM$51:$AM$170</c:f>
              <c:numCache>
                <c:formatCode>General</c:formatCode>
                <c:ptCount val="120"/>
                <c:pt idx="0">
                  <c:v>141605</c:v>
                </c:pt>
                <c:pt idx="1">
                  <c:v>141605</c:v>
                </c:pt>
                <c:pt idx="2">
                  <c:v>370948</c:v>
                </c:pt>
                <c:pt idx="3">
                  <c:v>370948</c:v>
                </c:pt>
                <c:pt idx="4">
                  <c:v>610911</c:v>
                </c:pt>
                <c:pt idx="5">
                  <c:v>610911</c:v>
                </c:pt>
                <c:pt idx="6">
                  <c:v>838546</c:v>
                </c:pt>
                <c:pt idx="7">
                  <c:v>838546</c:v>
                </c:pt>
                <c:pt idx="8">
                  <c:v>1086045</c:v>
                </c:pt>
                <c:pt idx="9">
                  <c:v>1086045</c:v>
                </c:pt>
                <c:pt idx="10">
                  <c:v>1420997</c:v>
                </c:pt>
                <c:pt idx="11">
                  <c:v>1420997</c:v>
                </c:pt>
                <c:pt idx="12">
                  <c:v>1708219</c:v>
                </c:pt>
                <c:pt idx="13">
                  <c:v>1708219</c:v>
                </c:pt>
                <c:pt idx="14">
                  <c:v>2041842</c:v>
                </c:pt>
                <c:pt idx="15">
                  <c:v>2041842</c:v>
                </c:pt>
                <c:pt idx="16">
                  <c:v>2281654</c:v>
                </c:pt>
                <c:pt idx="17">
                  <c:v>2281654</c:v>
                </c:pt>
                <c:pt idx="18">
                  <c:v>2541335</c:v>
                </c:pt>
                <c:pt idx="19">
                  <c:v>2541335</c:v>
                </c:pt>
                <c:pt idx="20">
                  <c:v>2805919</c:v>
                </c:pt>
                <c:pt idx="21">
                  <c:v>2805919</c:v>
                </c:pt>
                <c:pt idx="22">
                  <c:v>3017468</c:v>
                </c:pt>
                <c:pt idx="23">
                  <c:v>3017468</c:v>
                </c:pt>
                <c:pt idx="24">
                  <c:v>3242318</c:v>
                </c:pt>
                <c:pt idx="25">
                  <c:v>3242318</c:v>
                </c:pt>
                <c:pt idx="26">
                  <c:v>3520289</c:v>
                </c:pt>
                <c:pt idx="27">
                  <c:v>3520289</c:v>
                </c:pt>
                <c:pt idx="28">
                  <c:v>3842442</c:v>
                </c:pt>
                <c:pt idx="29">
                  <c:v>3842442</c:v>
                </c:pt>
                <c:pt idx="30">
                  <c:v>4167954</c:v>
                </c:pt>
                <c:pt idx="31">
                  <c:v>4167954</c:v>
                </c:pt>
                <c:pt idx="32">
                  <c:v>4466073</c:v>
                </c:pt>
                <c:pt idx="33">
                  <c:v>4466073</c:v>
                </c:pt>
                <c:pt idx="34">
                  <c:v>4782841</c:v>
                </c:pt>
                <c:pt idx="35">
                  <c:v>4782841</c:v>
                </c:pt>
                <c:pt idx="36">
                  <c:v>5105389</c:v>
                </c:pt>
                <c:pt idx="37">
                  <c:v>5105389</c:v>
                </c:pt>
                <c:pt idx="38">
                  <c:v>5418432</c:v>
                </c:pt>
                <c:pt idx="39">
                  <c:v>5418432</c:v>
                </c:pt>
                <c:pt idx="40">
                  <c:v>5691875</c:v>
                </c:pt>
                <c:pt idx="41">
                  <c:v>5691875</c:v>
                </c:pt>
                <c:pt idx="42">
                  <c:v>5920784</c:v>
                </c:pt>
                <c:pt idx="43">
                  <c:v>5920784</c:v>
                </c:pt>
                <c:pt idx="44">
                  <c:v>6145881</c:v>
                </c:pt>
                <c:pt idx="45">
                  <c:v>6145881</c:v>
                </c:pt>
                <c:pt idx="46">
                  <c:v>6361026</c:v>
                </c:pt>
                <c:pt idx="47">
                  <c:v>6361026</c:v>
                </c:pt>
                <c:pt idx="48">
                  <c:v>6586868</c:v>
                </c:pt>
                <c:pt idx="49">
                  <c:v>6586868</c:v>
                </c:pt>
                <c:pt idx="50">
                  <c:v>6812548</c:v>
                </c:pt>
                <c:pt idx="51">
                  <c:v>6812548</c:v>
                </c:pt>
                <c:pt idx="52">
                  <c:v>7087804</c:v>
                </c:pt>
                <c:pt idx="53">
                  <c:v>7087804</c:v>
                </c:pt>
                <c:pt idx="54">
                  <c:v>7373437</c:v>
                </c:pt>
                <c:pt idx="55">
                  <c:v>7373437</c:v>
                </c:pt>
                <c:pt idx="56">
                  <c:v>7575899</c:v>
                </c:pt>
                <c:pt idx="57">
                  <c:v>7575899</c:v>
                </c:pt>
                <c:pt idx="58">
                  <c:v>7799895</c:v>
                </c:pt>
                <c:pt idx="59">
                  <c:v>7799895</c:v>
                </c:pt>
                <c:pt idx="60">
                  <c:v>8047323</c:v>
                </c:pt>
                <c:pt idx="61">
                  <c:v>8047323</c:v>
                </c:pt>
                <c:pt idx="62">
                  <c:v>8316210</c:v>
                </c:pt>
                <c:pt idx="63">
                  <c:v>8316210</c:v>
                </c:pt>
                <c:pt idx="64">
                  <c:v>8554738</c:v>
                </c:pt>
                <c:pt idx="65">
                  <c:v>8554738</c:v>
                </c:pt>
                <c:pt idx="66">
                  <c:v>8772447</c:v>
                </c:pt>
                <c:pt idx="67">
                  <c:v>8772447</c:v>
                </c:pt>
                <c:pt idx="68">
                  <c:v>8979130</c:v>
                </c:pt>
                <c:pt idx="69">
                  <c:v>8979130</c:v>
                </c:pt>
                <c:pt idx="70">
                  <c:v>9176384</c:v>
                </c:pt>
                <c:pt idx="71">
                  <c:v>9176384</c:v>
                </c:pt>
                <c:pt idx="72">
                  <c:v>9395070</c:v>
                </c:pt>
                <c:pt idx="73">
                  <c:v>9395070</c:v>
                </c:pt>
                <c:pt idx="74">
                  <c:v>9611973</c:v>
                </c:pt>
                <c:pt idx="75">
                  <c:v>9611973</c:v>
                </c:pt>
                <c:pt idx="76">
                  <c:v>9828660</c:v>
                </c:pt>
                <c:pt idx="77">
                  <c:v>9828660</c:v>
                </c:pt>
                <c:pt idx="78">
                  <c:v>10047328</c:v>
                </c:pt>
                <c:pt idx="79">
                  <c:v>10047328</c:v>
                </c:pt>
                <c:pt idx="80">
                  <c:v>10247463</c:v>
                </c:pt>
                <c:pt idx="81">
                  <c:v>10247463</c:v>
                </c:pt>
                <c:pt idx="82">
                  <c:v>10463492</c:v>
                </c:pt>
                <c:pt idx="83">
                  <c:v>10463492</c:v>
                </c:pt>
                <c:pt idx="84">
                  <c:v>10705480</c:v>
                </c:pt>
                <c:pt idx="85">
                  <c:v>10705480</c:v>
                </c:pt>
                <c:pt idx="86">
                  <c:v>10953875</c:v>
                </c:pt>
                <c:pt idx="87">
                  <c:v>10953875</c:v>
                </c:pt>
                <c:pt idx="88">
                  <c:v>11187326</c:v>
                </c:pt>
                <c:pt idx="89">
                  <c:v>11187326</c:v>
                </c:pt>
                <c:pt idx="90">
                  <c:v>11417748</c:v>
                </c:pt>
                <c:pt idx="91">
                  <c:v>11417748</c:v>
                </c:pt>
                <c:pt idx="92">
                  <c:v>11690113</c:v>
                </c:pt>
                <c:pt idx="93">
                  <c:v>11690113</c:v>
                </c:pt>
                <c:pt idx="94">
                  <c:v>11990322</c:v>
                </c:pt>
                <c:pt idx="95">
                  <c:v>11990322</c:v>
                </c:pt>
                <c:pt idx="96">
                  <c:v>12278310</c:v>
                </c:pt>
                <c:pt idx="97">
                  <c:v>12278310</c:v>
                </c:pt>
                <c:pt idx="98">
                  <c:v>12523613</c:v>
                </c:pt>
                <c:pt idx="99">
                  <c:v>12523613</c:v>
                </c:pt>
                <c:pt idx="100">
                  <c:v>12724197</c:v>
                </c:pt>
                <c:pt idx="101">
                  <c:v>12724197</c:v>
                </c:pt>
                <c:pt idx="102">
                  <c:v>12942305</c:v>
                </c:pt>
                <c:pt idx="103">
                  <c:v>12942305</c:v>
                </c:pt>
                <c:pt idx="104">
                  <c:v>13154921</c:v>
                </c:pt>
                <c:pt idx="105">
                  <c:v>13154921</c:v>
                </c:pt>
                <c:pt idx="106">
                  <c:v>13376259</c:v>
                </c:pt>
                <c:pt idx="107">
                  <c:v>13376259</c:v>
                </c:pt>
                <c:pt idx="108">
                  <c:v>13648492</c:v>
                </c:pt>
                <c:pt idx="109">
                  <c:v>13648492</c:v>
                </c:pt>
                <c:pt idx="110">
                  <c:v>13926829</c:v>
                </c:pt>
                <c:pt idx="111">
                  <c:v>13926829</c:v>
                </c:pt>
                <c:pt idx="112">
                  <c:v>14155252</c:v>
                </c:pt>
                <c:pt idx="113">
                  <c:v>14155252</c:v>
                </c:pt>
                <c:pt idx="114">
                  <c:v>14390661</c:v>
                </c:pt>
                <c:pt idx="115">
                  <c:v>14390661</c:v>
                </c:pt>
                <c:pt idx="116">
                  <c:v>14576503</c:v>
                </c:pt>
                <c:pt idx="117">
                  <c:v>14576503</c:v>
                </c:pt>
                <c:pt idx="118">
                  <c:v>14753040</c:v>
                </c:pt>
                <c:pt idx="119">
                  <c:v>14753040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31-4BE7-84AB-54B75AAEB647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문서1.xlsx]Summary(Buffer-different)'!$AN$51:$AN$170</c:f>
              <c:numCache>
                <c:formatCode>General</c:formatCode>
                <c:ptCount val="120"/>
                <c:pt idx="0">
                  <c:v>1332503</c:v>
                </c:pt>
                <c:pt idx="1">
                  <c:v>1332503</c:v>
                </c:pt>
                <c:pt idx="2">
                  <c:v>1619725</c:v>
                </c:pt>
                <c:pt idx="3">
                  <c:v>1619725</c:v>
                </c:pt>
                <c:pt idx="4">
                  <c:v>1953348</c:v>
                </c:pt>
                <c:pt idx="5">
                  <c:v>1953348</c:v>
                </c:pt>
                <c:pt idx="6">
                  <c:v>2193160</c:v>
                </c:pt>
                <c:pt idx="7">
                  <c:v>2193160</c:v>
                </c:pt>
                <c:pt idx="8">
                  <c:v>2452841</c:v>
                </c:pt>
                <c:pt idx="9">
                  <c:v>2452841</c:v>
                </c:pt>
                <c:pt idx="10">
                  <c:v>2717425</c:v>
                </c:pt>
                <c:pt idx="11">
                  <c:v>2717425</c:v>
                </c:pt>
                <c:pt idx="12">
                  <c:v>2928974</c:v>
                </c:pt>
                <c:pt idx="13">
                  <c:v>2928974</c:v>
                </c:pt>
                <c:pt idx="14">
                  <c:v>3153824</c:v>
                </c:pt>
                <c:pt idx="15">
                  <c:v>3153824</c:v>
                </c:pt>
                <c:pt idx="16">
                  <c:v>3431795</c:v>
                </c:pt>
                <c:pt idx="17">
                  <c:v>3431795</c:v>
                </c:pt>
                <c:pt idx="18">
                  <c:v>3753948</c:v>
                </c:pt>
                <c:pt idx="19">
                  <c:v>3753948</c:v>
                </c:pt>
                <c:pt idx="20">
                  <c:v>4079460</c:v>
                </c:pt>
                <c:pt idx="21">
                  <c:v>4079460</c:v>
                </c:pt>
                <c:pt idx="22">
                  <c:v>4377579</c:v>
                </c:pt>
                <c:pt idx="23">
                  <c:v>4377579</c:v>
                </c:pt>
                <c:pt idx="24">
                  <c:v>4694347</c:v>
                </c:pt>
                <c:pt idx="25">
                  <c:v>4694347</c:v>
                </c:pt>
                <c:pt idx="26">
                  <c:v>5016895</c:v>
                </c:pt>
                <c:pt idx="27">
                  <c:v>5016895</c:v>
                </c:pt>
                <c:pt idx="28">
                  <c:v>5329938</c:v>
                </c:pt>
                <c:pt idx="29">
                  <c:v>5329938</c:v>
                </c:pt>
                <c:pt idx="30">
                  <c:v>5603381</c:v>
                </c:pt>
                <c:pt idx="31">
                  <c:v>5603381</c:v>
                </c:pt>
                <c:pt idx="32">
                  <c:v>5832290</c:v>
                </c:pt>
                <c:pt idx="33">
                  <c:v>5832290</c:v>
                </c:pt>
                <c:pt idx="34">
                  <c:v>6057387</c:v>
                </c:pt>
                <c:pt idx="35">
                  <c:v>6057387</c:v>
                </c:pt>
                <c:pt idx="36">
                  <c:v>6272532</c:v>
                </c:pt>
                <c:pt idx="37">
                  <c:v>6272532</c:v>
                </c:pt>
                <c:pt idx="38">
                  <c:v>6498374</c:v>
                </c:pt>
                <c:pt idx="39">
                  <c:v>6498374</c:v>
                </c:pt>
                <c:pt idx="40">
                  <c:v>6724054</c:v>
                </c:pt>
                <c:pt idx="41">
                  <c:v>6724054</c:v>
                </c:pt>
                <c:pt idx="42">
                  <c:v>6999310</c:v>
                </c:pt>
                <c:pt idx="43">
                  <c:v>6999310</c:v>
                </c:pt>
                <c:pt idx="44">
                  <c:v>7284943</c:v>
                </c:pt>
                <c:pt idx="45">
                  <c:v>7284943</c:v>
                </c:pt>
                <c:pt idx="46">
                  <c:v>7487405</c:v>
                </c:pt>
                <c:pt idx="47">
                  <c:v>7487405</c:v>
                </c:pt>
                <c:pt idx="48">
                  <c:v>7711401</c:v>
                </c:pt>
                <c:pt idx="49">
                  <c:v>7711401</c:v>
                </c:pt>
                <c:pt idx="50">
                  <c:v>7958829</c:v>
                </c:pt>
                <c:pt idx="51">
                  <c:v>7958829</c:v>
                </c:pt>
                <c:pt idx="52">
                  <c:v>8227716</c:v>
                </c:pt>
                <c:pt idx="53">
                  <c:v>8227716</c:v>
                </c:pt>
                <c:pt idx="54">
                  <c:v>8466244</c:v>
                </c:pt>
                <c:pt idx="55">
                  <c:v>8466244</c:v>
                </c:pt>
                <c:pt idx="56">
                  <c:v>8683953</c:v>
                </c:pt>
                <c:pt idx="57">
                  <c:v>8683953</c:v>
                </c:pt>
                <c:pt idx="58">
                  <c:v>8890636</c:v>
                </c:pt>
                <c:pt idx="59">
                  <c:v>8890636</c:v>
                </c:pt>
                <c:pt idx="60">
                  <c:v>9087890</c:v>
                </c:pt>
                <c:pt idx="61">
                  <c:v>9087890</c:v>
                </c:pt>
                <c:pt idx="62">
                  <c:v>9306576</c:v>
                </c:pt>
                <c:pt idx="63">
                  <c:v>9306576</c:v>
                </c:pt>
                <c:pt idx="64">
                  <c:v>9523479</c:v>
                </c:pt>
                <c:pt idx="65">
                  <c:v>9523479</c:v>
                </c:pt>
                <c:pt idx="66">
                  <c:v>9740166</c:v>
                </c:pt>
                <c:pt idx="67">
                  <c:v>9740166</c:v>
                </c:pt>
                <c:pt idx="68">
                  <c:v>9958834</c:v>
                </c:pt>
                <c:pt idx="69">
                  <c:v>9958834</c:v>
                </c:pt>
                <c:pt idx="70">
                  <c:v>10158969</c:v>
                </c:pt>
                <c:pt idx="71">
                  <c:v>10158969</c:v>
                </c:pt>
                <c:pt idx="72">
                  <c:v>10374998</c:v>
                </c:pt>
                <c:pt idx="73">
                  <c:v>10374998</c:v>
                </c:pt>
                <c:pt idx="74">
                  <c:v>10616986</c:v>
                </c:pt>
                <c:pt idx="75">
                  <c:v>10616986</c:v>
                </c:pt>
                <c:pt idx="76">
                  <c:v>10865381</c:v>
                </c:pt>
                <c:pt idx="77">
                  <c:v>10865381</c:v>
                </c:pt>
                <c:pt idx="78">
                  <c:v>11098832</c:v>
                </c:pt>
                <c:pt idx="79">
                  <c:v>11098832</c:v>
                </c:pt>
                <c:pt idx="80">
                  <c:v>11329254</c:v>
                </c:pt>
                <c:pt idx="81">
                  <c:v>11329254</c:v>
                </c:pt>
                <c:pt idx="82">
                  <c:v>11601619</c:v>
                </c:pt>
                <c:pt idx="83">
                  <c:v>11601619</c:v>
                </c:pt>
                <c:pt idx="84">
                  <c:v>11901828</c:v>
                </c:pt>
                <c:pt idx="85">
                  <c:v>11901828</c:v>
                </c:pt>
                <c:pt idx="86">
                  <c:v>12189816</c:v>
                </c:pt>
                <c:pt idx="87">
                  <c:v>12189816</c:v>
                </c:pt>
                <c:pt idx="88">
                  <c:v>12435119</c:v>
                </c:pt>
                <c:pt idx="89">
                  <c:v>12435119</c:v>
                </c:pt>
                <c:pt idx="90">
                  <c:v>12635703</c:v>
                </c:pt>
                <c:pt idx="91">
                  <c:v>12635703</c:v>
                </c:pt>
                <c:pt idx="92">
                  <c:v>12853811</c:v>
                </c:pt>
                <c:pt idx="93">
                  <c:v>12853811</c:v>
                </c:pt>
                <c:pt idx="94">
                  <c:v>13066427</c:v>
                </c:pt>
                <c:pt idx="95">
                  <c:v>13066427</c:v>
                </c:pt>
                <c:pt idx="96">
                  <c:v>13287765</c:v>
                </c:pt>
                <c:pt idx="97">
                  <c:v>13287765</c:v>
                </c:pt>
                <c:pt idx="98">
                  <c:v>13559998</c:v>
                </c:pt>
                <c:pt idx="99">
                  <c:v>13559998</c:v>
                </c:pt>
                <c:pt idx="100">
                  <c:v>13838335</c:v>
                </c:pt>
                <c:pt idx="101">
                  <c:v>13838335</c:v>
                </c:pt>
                <c:pt idx="102">
                  <c:v>14066758</c:v>
                </c:pt>
                <c:pt idx="103">
                  <c:v>14066758</c:v>
                </c:pt>
                <c:pt idx="104">
                  <c:v>14302167</c:v>
                </c:pt>
                <c:pt idx="105">
                  <c:v>14302167</c:v>
                </c:pt>
                <c:pt idx="106">
                  <c:v>14488009</c:v>
                </c:pt>
                <c:pt idx="107">
                  <c:v>14488009</c:v>
                </c:pt>
                <c:pt idx="108">
                  <c:v>14664546</c:v>
                </c:pt>
                <c:pt idx="109">
                  <c:v>14664546</c:v>
                </c:pt>
                <c:pt idx="110">
                  <c:v>14833452</c:v>
                </c:pt>
                <c:pt idx="111">
                  <c:v>14833452</c:v>
                </c:pt>
                <c:pt idx="112">
                  <c:v>15005179</c:v>
                </c:pt>
                <c:pt idx="113">
                  <c:v>15005179</c:v>
                </c:pt>
                <c:pt idx="114">
                  <c:v>15173922</c:v>
                </c:pt>
                <c:pt idx="115">
                  <c:v>15173922</c:v>
                </c:pt>
                <c:pt idx="116">
                  <c:v>15363916</c:v>
                </c:pt>
                <c:pt idx="117">
                  <c:v>15363916</c:v>
                </c:pt>
                <c:pt idx="118">
                  <c:v>15537624</c:v>
                </c:pt>
                <c:pt idx="119">
                  <c:v>15537624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31-4BE7-84AB-54B75AAEB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5456"/>
        <c:axId val="359835904"/>
      </c:lineChart>
      <c:catAx>
        <c:axId val="33563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5904"/>
        <c:crosses val="autoZero"/>
        <c:auto val="1"/>
        <c:lblAlgn val="ctr"/>
        <c:lblOffset val="100"/>
        <c:tickLblSkip val="10"/>
        <c:noMultiLvlLbl val="0"/>
      </c:catAx>
      <c:valAx>
        <c:axId val="359835904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545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문서1.xlsx]Summary(Buffer-different)'!$AK$51:$AK$170</c:f>
              <c:numCache>
                <c:formatCode>General</c:formatCode>
                <c:ptCount val="120"/>
                <c:pt idx="0">
                  <c:v>141605</c:v>
                </c:pt>
                <c:pt idx="1">
                  <c:v>141605</c:v>
                </c:pt>
                <c:pt idx="2">
                  <c:v>370948</c:v>
                </c:pt>
                <c:pt idx="3">
                  <c:v>370948</c:v>
                </c:pt>
                <c:pt idx="4">
                  <c:v>562030</c:v>
                </c:pt>
                <c:pt idx="5">
                  <c:v>562030</c:v>
                </c:pt>
                <c:pt idx="6">
                  <c:v>744562</c:v>
                </c:pt>
                <c:pt idx="7">
                  <c:v>744562</c:v>
                </c:pt>
                <c:pt idx="8">
                  <c:v>944127</c:v>
                </c:pt>
                <c:pt idx="9">
                  <c:v>944127</c:v>
                </c:pt>
                <c:pt idx="10">
                  <c:v>1135861</c:v>
                </c:pt>
                <c:pt idx="11">
                  <c:v>1135861</c:v>
                </c:pt>
                <c:pt idx="12">
                  <c:v>1344466</c:v>
                </c:pt>
                <c:pt idx="13">
                  <c:v>1344466</c:v>
                </c:pt>
                <c:pt idx="14">
                  <c:v>1580751</c:v>
                </c:pt>
                <c:pt idx="15">
                  <c:v>1580751</c:v>
                </c:pt>
                <c:pt idx="16">
                  <c:v>1779268</c:v>
                </c:pt>
                <c:pt idx="17">
                  <c:v>1779268</c:v>
                </c:pt>
                <c:pt idx="18">
                  <c:v>2038949</c:v>
                </c:pt>
                <c:pt idx="19">
                  <c:v>2038949</c:v>
                </c:pt>
                <c:pt idx="20">
                  <c:v>2303533</c:v>
                </c:pt>
                <c:pt idx="21">
                  <c:v>2303533</c:v>
                </c:pt>
                <c:pt idx="22">
                  <c:v>2560892</c:v>
                </c:pt>
                <c:pt idx="23">
                  <c:v>2560892</c:v>
                </c:pt>
                <c:pt idx="24">
                  <c:v>2828908</c:v>
                </c:pt>
                <c:pt idx="25">
                  <c:v>2828908</c:v>
                </c:pt>
                <c:pt idx="26">
                  <c:v>3064412</c:v>
                </c:pt>
                <c:pt idx="27">
                  <c:v>3064412</c:v>
                </c:pt>
                <c:pt idx="28">
                  <c:v>3296803</c:v>
                </c:pt>
                <c:pt idx="29">
                  <c:v>3296803</c:v>
                </c:pt>
                <c:pt idx="30">
                  <c:v>3528908</c:v>
                </c:pt>
                <c:pt idx="31">
                  <c:v>3528908</c:v>
                </c:pt>
                <c:pt idx="32">
                  <c:v>3741368</c:v>
                </c:pt>
                <c:pt idx="33">
                  <c:v>3741368</c:v>
                </c:pt>
                <c:pt idx="34">
                  <c:v>3969084</c:v>
                </c:pt>
                <c:pt idx="35">
                  <c:v>3969084</c:v>
                </c:pt>
                <c:pt idx="36">
                  <c:v>4198072</c:v>
                </c:pt>
                <c:pt idx="37">
                  <c:v>4198072</c:v>
                </c:pt>
                <c:pt idx="38">
                  <c:v>4429205</c:v>
                </c:pt>
                <c:pt idx="39">
                  <c:v>4429205</c:v>
                </c:pt>
                <c:pt idx="40">
                  <c:v>4702648</c:v>
                </c:pt>
                <c:pt idx="41">
                  <c:v>4702648</c:v>
                </c:pt>
                <c:pt idx="42">
                  <c:v>4981885</c:v>
                </c:pt>
                <c:pt idx="43">
                  <c:v>4981885</c:v>
                </c:pt>
                <c:pt idx="44">
                  <c:v>5249310</c:v>
                </c:pt>
                <c:pt idx="45">
                  <c:v>5249310</c:v>
                </c:pt>
                <c:pt idx="46">
                  <c:v>5508852</c:v>
                </c:pt>
                <c:pt idx="47">
                  <c:v>5508852</c:v>
                </c:pt>
                <c:pt idx="48">
                  <c:v>5776727</c:v>
                </c:pt>
                <c:pt idx="49">
                  <c:v>5776727</c:v>
                </c:pt>
                <c:pt idx="50">
                  <c:v>6052198</c:v>
                </c:pt>
                <c:pt idx="51">
                  <c:v>6052198</c:v>
                </c:pt>
                <c:pt idx="52">
                  <c:v>6327454</c:v>
                </c:pt>
                <c:pt idx="53">
                  <c:v>6327454</c:v>
                </c:pt>
                <c:pt idx="54">
                  <c:v>6613087</c:v>
                </c:pt>
                <c:pt idx="55">
                  <c:v>6613087</c:v>
                </c:pt>
                <c:pt idx="56">
                  <c:v>6815549</c:v>
                </c:pt>
                <c:pt idx="57">
                  <c:v>6815549</c:v>
                </c:pt>
                <c:pt idx="58">
                  <c:v>7087709</c:v>
                </c:pt>
                <c:pt idx="59">
                  <c:v>7087709</c:v>
                </c:pt>
                <c:pt idx="60">
                  <c:v>7335137</c:v>
                </c:pt>
                <c:pt idx="61">
                  <c:v>7335137</c:v>
                </c:pt>
                <c:pt idx="62">
                  <c:v>7558736</c:v>
                </c:pt>
                <c:pt idx="63">
                  <c:v>7558736</c:v>
                </c:pt>
                <c:pt idx="64">
                  <c:v>7756085</c:v>
                </c:pt>
                <c:pt idx="65">
                  <c:v>7756085</c:v>
                </c:pt>
                <c:pt idx="66">
                  <c:v>8011012</c:v>
                </c:pt>
                <c:pt idx="67">
                  <c:v>8011012</c:v>
                </c:pt>
                <c:pt idx="68">
                  <c:v>8262581</c:v>
                </c:pt>
                <c:pt idx="69">
                  <c:v>8262581</c:v>
                </c:pt>
                <c:pt idx="70">
                  <c:v>8505528</c:v>
                </c:pt>
                <c:pt idx="71">
                  <c:v>8505528</c:v>
                </c:pt>
                <c:pt idx="72">
                  <c:v>8768817</c:v>
                </c:pt>
                <c:pt idx="73">
                  <c:v>8768817</c:v>
                </c:pt>
                <c:pt idx="74">
                  <c:v>9024765</c:v>
                </c:pt>
                <c:pt idx="75">
                  <c:v>9024765</c:v>
                </c:pt>
                <c:pt idx="76">
                  <c:v>9295228</c:v>
                </c:pt>
                <c:pt idx="77">
                  <c:v>9295228</c:v>
                </c:pt>
                <c:pt idx="78">
                  <c:v>9558366</c:v>
                </c:pt>
                <c:pt idx="79">
                  <c:v>9558366</c:v>
                </c:pt>
                <c:pt idx="80">
                  <c:v>9758501</c:v>
                </c:pt>
                <c:pt idx="81">
                  <c:v>9758501</c:v>
                </c:pt>
                <c:pt idx="82">
                  <c:v>10025752</c:v>
                </c:pt>
                <c:pt idx="83">
                  <c:v>10025752</c:v>
                </c:pt>
                <c:pt idx="84">
                  <c:v>10316951</c:v>
                </c:pt>
                <c:pt idx="85">
                  <c:v>10316951</c:v>
                </c:pt>
                <c:pt idx="86">
                  <c:v>10609822</c:v>
                </c:pt>
                <c:pt idx="87">
                  <c:v>10609822</c:v>
                </c:pt>
                <c:pt idx="88">
                  <c:v>10891868</c:v>
                </c:pt>
                <c:pt idx="89">
                  <c:v>10891868</c:v>
                </c:pt>
                <c:pt idx="90">
                  <c:v>11122290</c:v>
                </c:pt>
                <c:pt idx="91">
                  <c:v>11122290</c:v>
                </c:pt>
                <c:pt idx="92">
                  <c:v>11353609</c:v>
                </c:pt>
                <c:pt idx="93">
                  <c:v>11353609</c:v>
                </c:pt>
                <c:pt idx="94">
                  <c:v>11653818</c:v>
                </c:pt>
                <c:pt idx="95">
                  <c:v>11653818</c:v>
                </c:pt>
                <c:pt idx="96">
                  <c:v>11941806</c:v>
                </c:pt>
                <c:pt idx="97">
                  <c:v>11941806</c:v>
                </c:pt>
                <c:pt idx="98">
                  <c:v>12235414</c:v>
                </c:pt>
                <c:pt idx="99">
                  <c:v>12235414</c:v>
                </c:pt>
                <c:pt idx="100">
                  <c:v>12478452</c:v>
                </c:pt>
                <c:pt idx="101">
                  <c:v>12478452</c:v>
                </c:pt>
                <c:pt idx="102">
                  <c:v>12748134</c:v>
                </c:pt>
                <c:pt idx="103">
                  <c:v>12748134</c:v>
                </c:pt>
                <c:pt idx="104">
                  <c:v>12986984</c:v>
                </c:pt>
                <c:pt idx="105">
                  <c:v>12986984</c:v>
                </c:pt>
                <c:pt idx="106">
                  <c:v>13208322</c:v>
                </c:pt>
                <c:pt idx="107">
                  <c:v>13208322</c:v>
                </c:pt>
                <c:pt idx="108">
                  <c:v>13429814</c:v>
                </c:pt>
                <c:pt idx="109">
                  <c:v>13429814</c:v>
                </c:pt>
                <c:pt idx="110">
                  <c:v>13708151</c:v>
                </c:pt>
                <c:pt idx="111">
                  <c:v>13708151</c:v>
                </c:pt>
                <c:pt idx="112">
                  <c:v>13981098</c:v>
                </c:pt>
                <c:pt idx="113">
                  <c:v>13981098</c:v>
                </c:pt>
                <c:pt idx="114">
                  <c:v>14265923</c:v>
                </c:pt>
                <c:pt idx="115">
                  <c:v>14265923</c:v>
                </c:pt>
                <c:pt idx="116">
                  <c:v>14589412</c:v>
                </c:pt>
                <c:pt idx="117">
                  <c:v>14589412</c:v>
                </c:pt>
                <c:pt idx="118">
                  <c:v>14861000</c:v>
                </c:pt>
                <c:pt idx="119">
                  <c:v>14861000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5E-4EF1-A91B-494B6D011FBB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문서1.xlsx]Summary(Buffer-different)'!$AL$51:$AL$170</c:f>
              <c:numCache>
                <c:formatCode>General</c:formatCode>
                <c:ptCount val="120"/>
                <c:pt idx="0">
                  <c:v>1135861</c:v>
                </c:pt>
                <c:pt idx="1">
                  <c:v>1135861</c:v>
                </c:pt>
                <c:pt idx="2">
                  <c:v>1344466</c:v>
                </c:pt>
                <c:pt idx="3">
                  <c:v>1344466</c:v>
                </c:pt>
                <c:pt idx="4">
                  <c:v>1580751</c:v>
                </c:pt>
                <c:pt idx="5">
                  <c:v>1580751</c:v>
                </c:pt>
                <c:pt idx="6">
                  <c:v>1779268</c:v>
                </c:pt>
                <c:pt idx="7">
                  <c:v>1779268</c:v>
                </c:pt>
                <c:pt idx="8">
                  <c:v>2038949</c:v>
                </c:pt>
                <c:pt idx="9">
                  <c:v>2038949</c:v>
                </c:pt>
                <c:pt idx="10">
                  <c:v>2303533</c:v>
                </c:pt>
                <c:pt idx="11">
                  <c:v>2303533</c:v>
                </c:pt>
                <c:pt idx="12">
                  <c:v>2560892</c:v>
                </c:pt>
                <c:pt idx="13">
                  <c:v>2560892</c:v>
                </c:pt>
                <c:pt idx="14">
                  <c:v>2828908</c:v>
                </c:pt>
                <c:pt idx="15">
                  <c:v>2828908</c:v>
                </c:pt>
                <c:pt idx="16">
                  <c:v>3064412</c:v>
                </c:pt>
                <c:pt idx="17">
                  <c:v>3064412</c:v>
                </c:pt>
                <c:pt idx="18">
                  <c:v>3296803</c:v>
                </c:pt>
                <c:pt idx="19">
                  <c:v>3296803</c:v>
                </c:pt>
                <c:pt idx="20">
                  <c:v>3528908</c:v>
                </c:pt>
                <c:pt idx="21">
                  <c:v>3528908</c:v>
                </c:pt>
                <c:pt idx="22">
                  <c:v>3741368</c:v>
                </c:pt>
                <c:pt idx="23">
                  <c:v>3741368</c:v>
                </c:pt>
                <c:pt idx="24">
                  <c:v>3969084</c:v>
                </c:pt>
                <c:pt idx="25">
                  <c:v>3969084</c:v>
                </c:pt>
                <c:pt idx="26">
                  <c:v>4198072</c:v>
                </c:pt>
                <c:pt idx="27">
                  <c:v>4198072</c:v>
                </c:pt>
                <c:pt idx="28">
                  <c:v>4429205</c:v>
                </c:pt>
                <c:pt idx="29">
                  <c:v>4429205</c:v>
                </c:pt>
                <c:pt idx="30">
                  <c:v>4702648</c:v>
                </c:pt>
                <c:pt idx="31">
                  <c:v>4702648</c:v>
                </c:pt>
                <c:pt idx="32">
                  <c:v>4981885</c:v>
                </c:pt>
                <c:pt idx="33">
                  <c:v>4981885</c:v>
                </c:pt>
                <c:pt idx="34">
                  <c:v>5249310</c:v>
                </c:pt>
                <c:pt idx="35">
                  <c:v>5249310</c:v>
                </c:pt>
                <c:pt idx="36">
                  <c:v>5508852</c:v>
                </c:pt>
                <c:pt idx="37">
                  <c:v>5508852</c:v>
                </c:pt>
                <c:pt idx="38">
                  <c:v>5776727</c:v>
                </c:pt>
                <c:pt idx="39">
                  <c:v>5776727</c:v>
                </c:pt>
                <c:pt idx="40">
                  <c:v>6052198</c:v>
                </c:pt>
                <c:pt idx="41">
                  <c:v>6052198</c:v>
                </c:pt>
                <c:pt idx="42">
                  <c:v>6327454</c:v>
                </c:pt>
                <c:pt idx="43">
                  <c:v>6327454</c:v>
                </c:pt>
                <c:pt idx="44">
                  <c:v>6613087</c:v>
                </c:pt>
                <c:pt idx="45">
                  <c:v>6613087</c:v>
                </c:pt>
                <c:pt idx="46">
                  <c:v>6815549</c:v>
                </c:pt>
                <c:pt idx="47">
                  <c:v>6815549</c:v>
                </c:pt>
                <c:pt idx="48">
                  <c:v>7087709</c:v>
                </c:pt>
                <c:pt idx="49">
                  <c:v>7087709</c:v>
                </c:pt>
                <c:pt idx="50">
                  <c:v>7335137</c:v>
                </c:pt>
                <c:pt idx="51">
                  <c:v>7335137</c:v>
                </c:pt>
                <c:pt idx="52">
                  <c:v>7558736</c:v>
                </c:pt>
                <c:pt idx="53">
                  <c:v>7558736</c:v>
                </c:pt>
                <c:pt idx="54">
                  <c:v>7756085</c:v>
                </c:pt>
                <c:pt idx="55">
                  <c:v>7756085</c:v>
                </c:pt>
                <c:pt idx="56">
                  <c:v>8011012</c:v>
                </c:pt>
                <c:pt idx="57">
                  <c:v>8011012</c:v>
                </c:pt>
                <c:pt idx="58">
                  <c:v>8262581</c:v>
                </c:pt>
                <c:pt idx="59">
                  <c:v>8262581</c:v>
                </c:pt>
                <c:pt idx="60">
                  <c:v>8505528</c:v>
                </c:pt>
                <c:pt idx="61">
                  <c:v>8505528</c:v>
                </c:pt>
                <c:pt idx="62">
                  <c:v>8768817</c:v>
                </c:pt>
                <c:pt idx="63">
                  <c:v>8768817</c:v>
                </c:pt>
                <c:pt idx="64">
                  <c:v>9024765</c:v>
                </c:pt>
                <c:pt idx="65">
                  <c:v>9024765</c:v>
                </c:pt>
                <c:pt idx="66">
                  <c:v>9295228</c:v>
                </c:pt>
                <c:pt idx="67">
                  <c:v>9295228</c:v>
                </c:pt>
                <c:pt idx="68">
                  <c:v>9558366</c:v>
                </c:pt>
                <c:pt idx="69">
                  <c:v>9558366</c:v>
                </c:pt>
                <c:pt idx="70">
                  <c:v>9758501</c:v>
                </c:pt>
                <c:pt idx="71">
                  <c:v>9758501</c:v>
                </c:pt>
                <c:pt idx="72">
                  <c:v>10025752</c:v>
                </c:pt>
                <c:pt idx="73">
                  <c:v>10025752</c:v>
                </c:pt>
                <c:pt idx="74">
                  <c:v>10316951</c:v>
                </c:pt>
                <c:pt idx="75">
                  <c:v>10316951</c:v>
                </c:pt>
                <c:pt idx="76">
                  <c:v>10609822</c:v>
                </c:pt>
                <c:pt idx="77">
                  <c:v>10609822</c:v>
                </c:pt>
                <c:pt idx="78">
                  <c:v>10891868</c:v>
                </c:pt>
                <c:pt idx="79">
                  <c:v>10891868</c:v>
                </c:pt>
                <c:pt idx="80">
                  <c:v>11122290</c:v>
                </c:pt>
                <c:pt idx="81">
                  <c:v>11122290</c:v>
                </c:pt>
                <c:pt idx="82">
                  <c:v>11353609</c:v>
                </c:pt>
                <c:pt idx="83">
                  <c:v>11353609</c:v>
                </c:pt>
                <c:pt idx="84">
                  <c:v>11653818</c:v>
                </c:pt>
                <c:pt idx="85">
                  <c:v>11653818</c:v>
                </c:pt>
                <c:pt idx="86">
                  <c:v>11941806</c:v>
                </c:pt>
                <c:pt idx="87">
                  <c:v>11941806</c:v>
                </c:pt>
                <c:pt idx="88">
                  <c:v>12235414</c:v>
                </c:pt>
                <c:pt idx="89">
                  <c:v>12235414</c:v>
                </c:pt>
                <c:pt idx="90">
                  <c:v>12478452</c:v>
                </c:pt>
                <c:pt idx="91">
                  <c:v>12478452</c:v>
                </c:pt>
                <c:pt idx="92">
                  <c:v>12748134</c:v>
                </c:pt>
                <c:pt idx="93">
                  <c:v>12748134</c:v>
                </c:pt>
                <c:pt idx="94">
                  <c:v>12986984</c:v>
                </c:pt>
                <c:pt idx="95">
                  <c:v>12986984</c:v>
                </c:pt>
                <c:pt idx="96">
                  <c:v>13208322</c:v>
                </c:pt>
                <c:pt idx="97">
                  <c:v>13208322</c:v>
                </c:pt>
                <c:pt idx="98">
                  <c:v>13429814</c:v>
                </c:pt>
                <c:pt idx="99">
                  <c:v>13708151</c:v>
                </c:pt>
                <c:pt idx="100">
                  <c:v>13708151</c:v>
                </c:pt>
                <c:pt idx="101">
                  <c:v>13708151</c:v>
                </c:pt>
                <c:pt idx="102">
                  <c:v>13981098</c:v>
                </c:pt>
                <c:pt idx="103">
                  <c:v>13981098</c:v>
                </c:pt>
                <c:pt idx="104">
                  <c:v>14265923</c:v>
                </c:pt>
                <c:pt idx="105">
                  <c:v>14265923</c:v>
                </c:pt>
                <c:pt idx="106">
                  <c:v>14589412</c:v>
                </c:pt>
                <c:pt idx="107">
                  <c:v>14589412</c:v>
                </c:pt>
                <c:pt idx="108">
                  <c:v>14861000</c:v>
                </c:pt>
                <c:pt idx="109">
                  <c:v>14861000</c:v>
                </c:pt>
                <c:pt idx="110">
                  <c:v>15123358</c:v>
                </c:pt>
                <c:pt idx="111">
                  <c:v>15123358</c:v>
                </c:pt>
                <c:pt idx="112">
                  <c:v>15425574</c:v>
                </c:pt>
                <c:pt idx="113">
                  <c:v>15425574</c:v>
                </c:pt>
                <c:pt idx="114">
                  <c:v>15725905</c:v>
                </c:pt>
                <c:pt idx="115">
                  <c:v>15725905</c:v>
                </c:pt>
                <c:pt idx="116">
                  <c:v>15986500</c:v>
                </c:pt>
                <c:pt idx="117">
                  <c:v>15986500</c:v>
                </c:pt>
                <c:pt idx="118">
                  <c:v>16243621</c:v>
                </c:pt>
                <c:pt idx="119">
                  <c:v>16243621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5E-4EF1-A91B-494B6D011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7504"/>
        <c:axId val="359839936"/>
      </c:lineChart>
      <c:catAx>
        <c:axId val="33563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9936"/>
        <c:crosses val="autoZero"/>
        <c:auto val="1"/>
        <c:lblAlgn val="ctr"/>
        <c:lblOffset val="100"/>
        <c:tickLblSkip val="10"/>
        <c:noMultiLvlLbl val="0"/>
      </c:catAx>
      <c:valAx>
        <c:axId val="359839936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750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문서1.xlsx]Summary(Buffer-different)'!$AI$51:$AI$170</c:f>
              <c:numCache>
                <c:formatCode>General</c:formatCode>
                <c:ptCount val="120"/>
                <c:pt idx="0">
                  <c:v>141605</c:v>
                </c:pt>
                <c:pt idx="1">
                  <c:v>141605</c:v>
                </c:pt>
                <c:pt idx="2">
                  <c:v>370948</c:v>
                </c:pt>
                <c:pt idx="3">
                  <c:v>370948</c:v>
                </c:pt>
                <c:pt idx="4">
                  <c:v>562030</c:v>
                </c:pt>
                <c:pt idx="5">
                  <c:v>562030</c:v>
                </c:pt>
                <c:pt idx="6">
                  <c:v>744562</c:v>
                </c:pt>
                <c:pt idx="7">
                  <c:v>744562</c:v>
                </c:pt>
                <c:pt idx="8">
                  <c:v>944127</c:v>
                </c:pt>
                <c:pt idx="9">
                  <c:v>944127</c:v>
                </c:pt>
                <c:pt idx="10">
                  <c:v>1176513</c:v>
                </c:pt>
                <c:pt idx="11">
                  <c:v>1176513</c:v>
                </c:pt>
                <c:pt idx="12">
                  <c:v>1385118</c:v>
                </c:pt>
                <c:pt idx="13">
                  <c:v>1385118</c:v>
                </c:pt>
                <c:pt idx="14">
                  <c:v>1621403</c:v>
                </c:pt>
                <c:pt idx="15">
                  <c:v>1621403</c:v>
                </c:pt>
                <c:pt idx="16">
                  <c:v>1819920</c:v>
                </c:pt>
                <c:pt idx="17">
                  <c:v>1819920</c:v>
                </c:pt>
                <c:pt idx="18">
                  <c:v>2035912</c:v>
                </c:pt>
                <c:pt idx="19">
                  <c:v>2035912</c:v>
                </c:pt>
                <c:pt idx="20">
                  <c:v>2254705</c:v>
                </c:pt>
                <c:pt idx="21">
                  <c:v>2254705</c:v>
                </c:pt>
                <c:pt idx="22">
                  <c:v>2512064</c:v>
                </c:pt>
                <c:pt idx="23">
                  <c:v>2512064</c:v>
                </c:pt>
                <c:pt idx="24">
                  <c:v>2780080</c:v>
                </c:pt>
                <c:pt idx="25">
                  <c:v>2780080</c:v>
                </c:pt>
                <c:pt idx="26">
                  <c:v>3015584</c:v>
                </c:pt>
                <c:pt idx="27">
                  <c:v>3015584</c:v>
                </c:pt>
                <c:pt idx="28">
                  <c:v>3247975</c:v>
                </c:pt>
                <c:pt idx="29">
                  <c:v>3247975</c:v>
                </c:pt>
                <c:pt idx="30">
                  <c:v>3480080</c:v>
                </c:pt>
                <c:pt idx="31">
                  <c:v>3480080</c:v>
                </c:pt>
                <c:pt idx="32">
                  <c:v>3692540</c:v>
                </c:pt>
                <c:pt idx="33">
                  <c:v>3692540</c:v>
                </c:pt>
                <c:pt idx="34">
                  <c:v>3920256</c:v>
                </c:pt>
                <c:pt idx="35">
                  <c:v>3920256</c:v>
                </c:pt>
                <c:pt idx="36">
                  <c:v>4149244</c:v>
                </c:pt>
                <c:pt idx="37">
                  <c:v>4149244</c:v>
                </c:pt>
                <c:pt idx="38">
                  <c:v>4380377</c:v>
                </c:pt>
                <c:pt idx="39">
                  <c:v>4380377</c:v>
                </c:pt>
                <c:pt idx="40">
                  <c:v>4607286</c:v>
                </c:pt>
                <c:pt idx="41">
                  <c:v>4607286</c:v>
                </c:pt>
                <c:pt idx="42">
                  <c:v>4886523</c:v>
                </c:pt>
                <c:pt idx="43">
                  <c:v>4886523</c:v>
                </c:pt>
                <c:pt idx="44">
                  <c:v>5153948</c:v>
                </c:pt>
                <c:pt idx="45">
                  <c:v>5153948</c:v>
                </c:pt>
                <c:pt idx="46">
                  <c:v>5413490</c:v>
                </c:pt>
                <c:pt idx="47">
                  <c:v>5413490</c:v>
                </c:pt>
                <c:pt idx="48">
                  <c:v>5681365</c:v>
                </c:pt>
                <c:pt idx="49">
                  <c:v>5681365</c:v>
                </c:pt>
                <c:pt idx="50">
                  <c:v>5907045</c:v>
                </c:pt>
                <c:pt idx="51">
                  <c:v>5907045</c:v>
                </c:pt>
                <c:pt idx="52">
                  <c:v>6133616</c:v>
                </c:pt>
                <c:pt idx="53">
                  <c:v>6133616</c:v>
                </c:pt>
                <c:pt idx="54">
                  <c:v>6419249</c:v>
                </c:pt>
                <c:pt idx="55">
                  <c:v>6419249</c:v>
                </c:pt>
                <c:pt idx="56">
                  <c:v>6621711</c:v>
                </c:pt>
                <c:pt idx="57">
                  <c:v>6621711</c:v>
                </c:pt>
                <c:pt idx="58">
                  <c:v>6845707</c:v>
                </c:pt>
                <c:pt idx="59">
                  <c:v>6845707</c:v>
                </c:pt>
                <c:pt idx="60">
                  <c:v>7093135</c:v>
                </c:pt>
                <c:pt idx="61">
                  <c:v>7093135</c:v>
                </c:pt>
                <c:pt idx="62">
                  <c:v>7362022</c:v>
                </c:pt>
                <c:pt idx="63">
                  <c:v>7362022</c:v>
                </c:pt>
                <c:pt idx="64">
                  <c:v>7559371</c:v>
                </c:pt>
                <c:pt idx="65">
                  <c:v>7559371</c:v>
                </c:pt>
                <c:pt idx="66">
                  <c:v>7814298</c:v>
                </c:pt>
                <c:pt idx="67">
                  <c:v>7814298</c:v>
                </c:pt>
                <c:pt idx="68">
                  <c:v>8065867</c:v>
                </c:pt>
                <c:pt idx="69">
                  <c:v>8065867</c:v>
                </c:pt>
                <c:pt idx="70">
                  <c:v>8308814</c:v>
                </c:pt>
                <c:pt idx="71">
                  <c:v>8308814</c:v>
                </c:pt>
                <c:pt idx="72">
                  <c:v>8572103</c:v>
                </c:pt>
                <c:pt idx="73">
                  <c:v>8572103</c:v>
                </c:pt>
                <c:pt idx="74">
                  <c:v>8828051</c:v>
                </c:pt>
                <c:pt idx="75">
                  <c:v>8828051</c:v>
                </c:pt>
                <c:pt idx="76">
                  <c:v>9098514</c:v>
                </c:pt>
                <c:pt idx="77">
                  <c:v>9098514</c:v>
                </c:pt>
                <c:pt idx="78">
                  <c:v>9361652</c:v>
                </c:pt>
                <c:pt idx="79">
                  <c:v>9361652</c:v>
                </c:pt>
                <c:pt idx="80">
                  <c:v>9561787</c:v>
                </c:pt>
                <c:pt idx="81">
                  <c:v>9561787</c:v>
                </c:pt>
                <c:pt idx="82">
                  <c:v>9777816</c:v>
                </c:pt>
                <c:pt idx="83">
                  <c:v>9777816</c:v>
                </c:pt>
                <c:pt idx="84">
                  <c:v>10019804</c:v>
                </c:pt>
                <c:pt idx="85">
                  <c:v>10019804</c:v>
                </c:pt>
                <c:pt idx="86">
                  <c:v>10312675</c:v>
                </c:pt>
                <c:pt idx="87">
                  <c:v>10312675</c:v>
                </c:pt>
                <c:pt idx="88">
                  <c:v>10594721</c:v>
                </c:pt>
                <c:pt idx="89">
                  <c:v>10594721</c:v>
                </c:pt>
                <c:pt idx="90">
                  <c:v>10825143</c:v>
                </c:pt>
                <c:pt idx="91">
                  <c:v>10825143</c:v>
                </c:pt>
                <c:pt idx="92">
                  <c:v>11056462</c:v>
                </c:pt>
                <c:pt idx="93">
                  <c:v>11056462</c:v>
                </c:pt>
                <c:pt idx="94">
                  <c:v>11356671</c:v>
                </c:pt>
                <c:pt idx="95">
                  <c:v>11356671</c:v>
                </c:pt>
                <c:pt idx="96">
                  <c:v>11644659</c:v>
                </c:pt>
                <c:pt idx="97">
                  <c:v>11644659</c:v>
                </c:pt>
                <c:pt idx="98">
                  <c:v>11938267</c:v>
                </c:pt>
                <c:pt idx="99">
                  <c:v>11938267</c:v>
                </c:pt>
                <c:pt idx="100">
                  <c:v>12181305</c:v>
                </c:pt>
                <c:pt idx="101">
                  <c:v>12181305</c:v>
                </c:pt>
                <c:pt idx="102">
                  <c:v>12450987</c:v>
                </c:pt>
                <c:pt idx="103">
                  <c:v>12450987</c:v>
                </c:pt>
                <c:pt idx="104">
                  <c:v>12719566</c:v>
                </c:pt>
                <c:pt idx="105">
                  <c:v>12719566</c:v>
                </c:pt>
                <c:pt idx="106">
                  <c:v>12940904</c:v>
                </c:pt>
                <c:pt idx="107">
                  <c:v>12940904</c:v>
                </c:pt>
                <c:pt idx="108">
                  <c:v>13162396</c:v>
                </c:pt>
                <c:pt idx="109">
                  <c:v>13162396</c:v>
                </c:pt>
                <c:pt idx="110">
                  <c:v>13440733</c:v>
                </c:pt>
                <c:pt idx="111">
                  <c:v>13440733</c:v>
                </c:pt>
                <c:pt idx="112">
                  <c:v>13713680</c:v>
                </c:pt>
                <c:pt idx="113">
                  <c:v>13713680</c:v>
                </c:pt>
                <c:pt idx="114">
                  <c:v>13998505</c:v>
                </c:pt>
                <c:pt idx="115">
                  <c:v>13998505</c:v>
                </c:pt>
                <c:pt idx="116">
                  <c:v>14321994</c:v>
                </c:pt>
                <c:pt idx="117">
                  <c:v>14321994</c:v>
                </c:pt>
                <c:pt idx="118">
                  <c:v>14642502</c:v>
                </c:pt>
                <c:pt idx="119">
                  <c:v>14642502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99-4B37-BBCB-38258B352C47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문서1.xlsx]Summary(Buffer-different)'!$AJ$51:$AJ$170</c:f>
              <c:numCache>
                <c:formatCode>General</c:formatCode>
                <c:ptCount val="120"/>
                <c:pt idx="0">
                  <c:v>1176513</c:v>
                </c:pt>
                <c:pt idx="1">
                  <c:v>1176513</c:v>
                </c:pt>
                <c:pt idx="2">
                  <c:v>1385118</c:v>
                </c:pt>
                <c:pt idx="3">
                  <c:v>1385118</c:v>
                </c:pt>
                <c:pt idx="4">
                  <c:v>1621403</c:v>
                </c:pt>
                <c:pt idx="5">
                  <c:v>1621403</c:v>
                </c:pt>
                <c:pt idx="6">
                  <c:v>1819920</c:v>
                </c:pt>
                <c:pt idx="7">
                  <c:v>1819920</c:v>
                </c:pt>
                <c:pt idx="8">
                  <c:v>2035912</c:v>
                </c:pt>
                <c:pt idx="9">
                  <c:v>2035912</c:v>
                </c:pt>
                <c:pt idx="10">
                  <c:v>2254705</c:v>
                </c:pt>
                <c:pt idx="11">
                  <c:v>2254705</c:v>
                </c:pt>
                <c:pt idx="12">
                  <c:v>2512064</c:v>
                </c:pt>
                <c:pt idx="13">
                  <c:v>2512064</c:v>
                </c:pt>
                <c:pt idx="14">
                  <c:v>2780080</c:v>
                </c:pt>
                <c:pt idx="15">
                  <c:v>2780080</c:v>
                </c:pt>
                <c:pt idx="16">
                  <c:v>3015584</c:v>
                </c:pt>
                <c:pt idx="17">
                  <c:v>3015584</c:v>
                </c:pt>
                <c:pt idx="18">
                  <c:v>3247975</c:v>
                </c:pt>
                <c:pt idx="19">
                  <c:v>3247975</c:v>
                </c:pt>
                <c:pt idx="20">
                  <c:v>3480080</c:v>
                </c:pt>
                <c:pt idx="21">
                  <c:v>3480080</c:v>
                </c:pt>
                <c:pt idx="22">
                  <c:v>3692540</c:v>
                </c:pt>
                <c:pt idx="23">
                  <c:v>3692540</c:v>
                </c:pt>
                <c:pt idx="24">
                  <c:v>3920256</c:v>
                </c:pt>
                <c:pt idx="25">
                  <c:v>3920256</c:v>
                </c:pt>
                <c:pt idx="26">
                  <c:v>4149244</c:v>
                </c:pt>
                <c:pt idx="27">
                  <c:v>4149244</c:v>
                </c:pt>
                <c:pt idx="28">
                  <c:v>4380377</c:v>
                </c:pt>
                <c:pt idx="29">
                  <c:v>4380377</c:v>
                </c:pt>
                <c:pt idx="30">
                  <c:v>4607286</c:v>
                </c:pt>
                <c:pt idx="31">
                  <c:v>4607286</c:v>
                </c:pt>
                <c:pt idx="32">
                  <c:v>4886523</c:v>
                </c:pt>
                <c:pt idx="33">
                  <c:v>4886523</c:v>
                </c:pt>
                <c:pt idx="34">
                  <c:v>5153948</c:v>
                </c:pt>
                <c:pt idx="35">
                  <c:v>5153948</c:v>
                </c:pt>
                <c:pt idx="36">
                  <c:v>5413490</c:v>
                </c:pt>
                <c:pt idx="37">
                  <c:v>5413490</c:v>
                </c:pt>
                <c:pt idx="38">
                  <c:v>5681365</c:v>
                </c:pt>
                <c:pt idx="39">
                  <c:v>5681365</c:v>
                </c:pt>
                <c:pt idx="40">
                  <c:v>5907045</c:v>
                </c:pt>
                <c:pt idx="41">
                  <c:v>5907045</c:v>
                </c:pt>
                <c:pt idx="42">
                  <c:v>6133616</c:v>
                </c:pt>
                <c:pt idx="43">
                  <c:v>6133616</c:v>
                </c:pt>
                <c:pt idx="44">
                  <c:v>6419249</c:v>
                </c:pt>
                <c:pt idx="45">
                  <c:v>6419249</c:v>
                </c:pt>
                <c:pt idx="46">
                  <c:v>6621711</c:v>
                </c:pt>
                <c:pt idx="47">
                  <c:v>6621711</c:v>
                </c:pt>
                <c:pt idx="48">
                  <c:v>6845707</c:v>
                </c:pt>
                <c:pt idx="49">
                  <c:v>6845707</c:v>
                </c:pt>
                <c:pt idx="50">
                  <c:v>7093135</c:v>
                </c:pt>
                <c:pt idx="51">
                  <c:v>7093135</c:v>
                </c:pt>
                <c:pt idx="52">
                  <c:v>7362022</c:v>
                </c:pt>
                <c:pt idx="53">
                  <c:v>7362022</c:v>
                </c:pt>
                <c:pt idx="54">
                  <c:v>7559371</c:v>
                </c:pt>
                <c:pt idx="55">
                  <c:v>7559371</c:v>
                </c:pt>
                <c:pt idx="56">
                  <c:v>7814298</c:v>
                </c:pt>
                <c:pt idx="57">
                  <c:v>7814298</c:v>
                </c:pt>
                <c:pt idx="58">
                  <c:v>8065867</c:v>
                </c:pt>
                <c:pt idx="59">
                  <c:v>8065867</c:v>
                </c:pt>
                <c:pt idx="60">
                  <c:v>8308814</c:v>
                </c:pt>
                <c:pt idx="61">
                  <c:v>8308814</c:v>
                </c:pt>
                <c:pt idx="62">
                  <c:v>8572103</c:v>
                </c:pt>
                <c:pt idx="63">
                  <c:v>8572103</c:v>
                </c:pt>
                <c:pt idx="64">
                  <c:v>8828051</c:v>
                </c:pt>
                <c:pt idx="65">
                  <c:v>8828051</c:v>
                </c:pt>
                <c:pt idx="66">
                  <c:v>9098514</c:v>
                </c:pt>
                <c:pt idx="67">
                  <c:v>9098514</c:v>
                </c:pt>
                <c:pt idx="68">
                  <c:v>9361652</c:v>
                </c:pt>
                <c:pt idx="69">
                  <c:v>9361652</c:v>
                </c:pt>
                <c:pt idx="70">
                  <c:v>9561787</c:v>
                </c:pt>
                <c:pt idx="71">
                  <c:v>9561787</c:v>
                </c:pt>
                <c:pt idx="72">
                  <c:v>9777816</c:v>
                </c:pt>
                <c:pt idx="73">
                  <c:v>9777816</c:v>
                </c:pt>
                <c:pt idx="74">
                  <c:v>10019804</c:v>
                </c:pt>
                <c:pt idx="75">
                  <c:v>10019804</c:v>
                </c:pt>
                <c:pt idx="76">
                  <c:v>10312675</c:v>
                </c:pt>
                <c:pt idx="77">
                  <c:v>10312675</c:v>
                </c:pt>
                <c:pt idx="78">
                  <c:v>10594721</c:v>
                </c:pt>
                <c:pt idx="79">
                  <c:v>10594721</c:v>
                </c:pt>
                <c:pt idx="80">
                  <c:v>10825143</c:v>
                </c:pt>
                <c:pt idx="81">
                  <c:v>10825143</c:v>
                </c:pt>
                <c:pt idx="82">
                  <c:v>11056462</c:v>
                </c:pt>
                <c:pt idx="83">
                  <c:v>11056462</c:v>
                </c:pt>
                <c:pt idx="84">
                  <c:v>11356671</c:v>
                </c:pt>
                <c:pt idx="85">
                  <c:v>11356671</c:v>
                </c:pt>
                <c:pt idx="86">
                  <c:v>11644659</c:v>
                </c:pt>
                <c:pt idx="87">
                  <c:v>11644659</c:v>
                </c:pt>
                <c:pt idx="88">
                  <c:v>11938267</c:v>
                </c:pt>
                <c:pt idx="89">
                  <c:v>11938267</c:v>
                </c:pt>
                <c:pt idx="90">
                  <c:v>12181305</c:v>
                </c:pt>
                <c:pt idx="91">
                  <c:v>12181305</c:v>
                </c:pt>
                <c:pt idx="92">
                  <c:v>12450987</c:v>
                </c:pt>
                <c:pt idx="93">
                  <c:v>12450987</c:v>
                </c:pt>
                <c:pt idx="94">
                  <c:v>12719566</c:v>
                </c:pt>
                <c:pt idx="95">
                  <c:v>12719566</c:v>
                </c:pt>
                <c:pt idx="96">
                  <c:v>12940904</c:v>
                </c:pt>
                <c:pt idx="97">
                  <c:v>12940904</c:v>
                </c:pt>
                <c:pt idx="98">
                  <c:v>13162396</c:v>
                </c:pt>
                <c:pt idx="99">
                  <c:v>13162396</c:v>
                </c:pt>
                <c:pt idx="100">
                  <c:v>13440733</c:v>
                </c:pt>
                <c:pt idx="101">
                  <c:v>13440733</c:v>
                </c:pt>
                <c:pt idx="102">
                  <c:v>13713680</c:v>
                </c:pt>
                <c:pt idx="103">
                  <c:v>13713680</c:v>
                </c:pt>
                <c:pt idx="104">
                  <c:v>13998505</c:v>
                </c:pt>
                <c:pt idx="105">
                  <c:v>13998505</c:v>
                </c:pt>
                <c:pt idx="106">
                  <c:v>14321994</c:v>
                </c:pt>
                <c:pt idx="107">
                  <c:v>14321994</c:v>
                </c:pt>
                <c:pt idx="108">
                  <c:v>14642502</c:v>
                </c:pt>
                <c:pt idx="109">
                  <c:v>14642502</c:v>
                </c:pt>
                <c:pt idx="110">
                  <c:v>14904860</c:v>
                </c:pt>
                <c:pt idx="111">
                  <c:v>14904860</c:v>
                </c:pt>
                <c:pt idx="112">
                  <c:v>15169149</c:v>
                </c:pt>
                <c:pt idx="113">
                  <c:v>15169149</c:v>
                </c:pt>
                <c:pt idx="114">
                  <c:v>15469480</c:v>
                </c:pt>
                <c:pt idx="115">
                  <c:v>15469480</c:v>
                </c:pt>
                <c:pt idx="116">
                  <c:v>15776428</c:v>
                </c:pt>
                <c:pt idx="117">
                  <c:v>15776428</c:v>
                </c:pt>
                <c:pt idx="118">
                  <c:v>16085517</c:v>
                </c:pt>
                <c:pt idx="119">
                  <c:v>16085517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9-4B37-BBCB-38258B352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6496"/>
        <c:axId val="387184256"/>
      </c:lineChart>
      <c:catAx>
        <c:axId val="3364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4256"/>
        <c:crosses val="autoZero"/>
        <c:auto val="1"/>
        <c:lblAlgn val="ctr"/>
        <c:lblOffset val="100"/>
        <c:noMultiLvlLbl val="0"/>
      </c:catAx>
      <c:valAx>
        <c:axId val="387184256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문서1.xlsx]Summary(Buffer-different)'!$BK$51:$BK$170</c:f>
              <c:numCache>
                <c:formatCode>General</c:formatCode>
                <c:ptCount val="120"/>
                <c:pt idx="0">
                  <c:v>264855</c:v>
                </c:pt>
                <c:pt idx="1">
                  <c:v>264855</c:v>
                </c:pt>
                <c:pt idx="2">
                  <c:v>728967</c:v>
                </c:pt>
                <c:pt idx="3">
                  <c:v>728967</c:v>
                </c:pt>
                <c:pt idx="4">
                  <c:v>1210631</c:v>
                </c:pt>
                <c:pt idx="5">
                  <c:v>1210631</c:v>
                </c:pt>
                <c:pt idx="6">
                  <c:v>1570319</c:v>
                </c:pt>
                <c:pt idx="7">
                  <c:v>1570319</c:v>
                </c:pt>
                <c:pt idx="8">
                  <c:v>1951331</c:v>
                </c:pt>
                <c:pt idx="9">
                  <c:v>1951331</c:v>
                </c:pt>
                <c:pt idx="10">
                  <c:v>2374954</c:v>
                </c:pt>
                <c:pt idx="11">
                  <c:v>2374954</c:v>
                </c:pt>
                <c:pt idx="12">
                  <c:v>2742389</c:v>
                </c:pt>
                <c:pt idx="13">
                  <c:v>2742389</c:v>
                </c:pt>
                <c:pt idx="14">
                  <c:v>3164701</c:v>
                </c:pt>
                <c:pt idx="15">
                  <c:v>3164701</c:v>
                </c:pt>
                <c:pt idx="16">
                  <c:v>3508829</c:v>
                </c:pt>
                <c:pt idx="17">
                  <c:v>3508829</c:v>
                </c:pt>
                <c:pt idx="18">
                  <c:v>3893207</c:v>
                </c:pt>
                <c:pt idx="19">
                  <c:v>3893207</c:v>
                </c:pt>
                <c:pt idx="20">
                  <c:v>4245895</c:v>
                </c:pt>
                <c:pt idx="21">
                  <c:v>4245895</c:v>
                </c:pt>
                <c:pt idx="22">
                  <c:v>4581813</c:v>
                </c:pt>
                <c:pt idx="23">
                  <c:v>4581813</c:v>
                </c:pt>
                <c:pt idx="24">
                  <c:v>4932905</c:v>
                </c:pt>
                <c:pt idx="25">
                  <c:v>4932905</c:v>
                </c:pt>
                <c:pt idx="26">
                  <c:v>5299474</c:v>
                </c:pt>
                <c:pt idx="27">
                  <c:v>5299474</c:v>
                </c:pt>
                <c:pt idx="28">
                  <c:v>5761398</c:v>
                </c:pt>
                <c:pt idx="29">
                  <c:v>5761398</c:v>
                </c:pt>
                <c:pt idx="30">
                  <c:v>6226743</c:v>
                </c:pt>
                <c:pt idx="31">
                  <c:v>6226743</c:v>
                </c:pt>
                <c:pt idx="32">
                  <c:v>6685054</c:v>
                </c:pt>
                <c:pt idx="33">
                  <c:v>6685054</c:v>
                </c:pt>
                <c:pt idx="34">
                  <c:v>7171201</c:v>
                </c:pt>
                <c:pt idx="35">
                  <c:v>7171201</c:v>
                </c:pt>
                <c:pt idx="36">
                  <c:v>7666342</c:v>
                </c:pt>
                <c:pt idx="37">
                  <c:v>7666342</c:v>
                </c:pt>
                <c:pt idx="38">
                  <c:v>8071376</c:v>
                </c:pt>
                <c:pt idx="39">
                  <c:v>8071376</c:v>
                </c:pt>
                <c:pt idx="40">
                  <c:v>8471260</c:v>
                </c:pt>
                <c:pt idx="41">
                  <c:v>8471260</c:v>
                </c:pt>
                <c:pt idx="42">
                  <c:v>8865155</c:v>
                </c:pt>
                <c:pt idx="43">
                  <c:v>8865155</c:v>
                </c:pt>
                <c:pt idx="44">
                  <c:v>9229699</c:v>
                </c:pt>
                <c:pt idx="45">
                  <c:v>9229699</c:v>
                </c:pt>
                <c:pt idx="46">
                  <c:v>9581255</c:v>
                </c:pt>
                <c:pt idx="47">
                  <c:v>9581255</c:v>
                </c:pt>
                <c:pt idx="48">
                  <c:v>9934482</c:v>
                </c:pt>
                <c:pt idx="49">
                  <c:v>9934482</c:v>
                </c:pt>
                <c:pt idx="50">
                  <c:v>10309068</c:v>
                </c:pt>
                <c:pt idx="51">
                  <c:v>10309068</c:v>
                </c:pt>
                <c:pt idx="52">
                  <c:v>10671431</c:v>
                </c:pt>
                <c:pt idx="53">
                  <c:v>10671431</c:v>
                </c:pt>
                <c:pt idx="54">
                  <c:v>11050201</c:v>
                </c:pt>
                <c:pt idx="55">
                  <c:v>11050201</c:v>
                </c:pt>
                <c:pt idx="56">
                  <c:v>11383747</c:v>
                </c:pt>
                <c:pt idx="57">
                  <c:v>11383747</c:v>
                </c:pt>
                <c:pt idx="58">
                  <c:v>11744269</c:v>
                </c:pt>
                <c:pt idx="59">
                  <c:v>11744269</c:v>
                </c:pt>
                <c:pt idx="60">
                  <c:v>12083093</c:v>
                </c:pt>
                <c:pt idx="61">
                  <c:v>12083093</c:v>
                </c:pt>
                <c:pt idx="62">
                  <c:v>12458602</c:v>
                </c:pt>
                <c:pt idx="63">
                  <c:v>12458602</c:v>
                </c:pt>
                <c:pt idx="64">
                  <c:v>12776068</c:v>
                </c:pt>
                <c:pt idx="65">
                  <c:v>12776068</c:v>
                </c:pt>
                <c:pt idx="66">
                  <c:v>13109747</c:v>
                </c:pt>
                <c:pt idx="67">
                  <c:v>13109747</c:v>
                </c:pt>
                <c:pt idx="68">
                  <c:v>13453440</c:v>
                </c:pt>
                <c:pt idx="69">
                  <c:v>13453440</c:v>
                </c:pt>
                <c:pt idx="70">
                  <c:v>13782595</c:v>
                </c:pt>
                <c:pt idx="71">
                  <c:v>13782595</c:v>
                </c:pt>
                <c:pt idx="72">
                  <c:v>14130566</c:v>
                </c:pt>
                <c:pt idx="73">
                  <c:v>14130566</c:v>
                </c:pt>
                <c:pt idx="74">
                  <c:v>14464461</c:v>
                </c:pt>
                <c:pt idx="75">
                  <c:v>14464461</c:v>
                </c:pt>
                <c:pt idx="76">
                  <c:v>14839750</c:v>
                </c:pt>
                <c:pt idx="77">
                  <c:v>14839750</c:v>
                </c:pt>
                <c:pt idx="78">
                  <c:v>15208980</c:v>
                </c:pt>
                <c:pt idx="79">
                  <c:v>15208980</c:v>
                </c:pt>
                <c:pt idx="80">
                  <c:v>15546451</c:v>
                </c:pt>
                <c:pt idx="81">
                  <c:v>15546451</c:v>
                </c:pt>
                <c:pt idx="82">
                  <c:v>15903976</c:v>
                </c:pt>
                <c:pt idx="83">
                  <c:v>15903976</c:v>
                </c:pt>
                <c:pt idx="84">
                  <c:v>16341179</c:v>
                </c:pt>
                <c:pt idx="85">
                  <c:v>16341179</c:v>
                </c:pt>
                <c:pt idx="86">
                  <c:v>16737565</c:v>
                </c:pt>
                <c:pt idx="87">
                  <c:v>16737565</c:v>
                </c:pt>
                <c:pt idx="88">
                  <c:v>17113033</c:v>
                </c:pt>
                <c:pt idx="89">
                  <c:v>17113033</c:v>
                </c:pt>
                <c:pt idx="90">
                  <c:v>17470110</c:v>
                </c:pt>
                <c:pt idx="91">
                  <c:v>17470110</c:v>
                </c:pt>
                <c:pt idx="92">
                  <c:v>17888987</c:v>
                </c:pt>
                <c:pt idx="93">
                  <c:v>17888987</c:v>
                </c:pt>
                <c:pt idx="94">
                  <c:v>18341164</c:v>
                </c:pt>
                <c:pt idx="95">
                  <c:v>18341164</c:v>
                </c:pt>
                <c:pt idx="96">
                  <c:v>18777676</c:v>
                </c:pt>
                <c:pt idx="97">
                  <c:v>18777676</c:v>
                </c:pt>
                <c:pt idx="98">
                  <c:v>19181908</c:v>
                </c:pt>
                <c:pt idx="99">
                  <c:v>19181908</c:v>
                </c:pt>
                <c:pt idx="100">
                  <c:v>19457814</c:v>
                </c:pt>
                <c:pt idx="101">
                  <c:v>19457814</c:v>
                </c:pt>
                <c:pt idx="102">
                  <c:v>19765385</c:v>
                </c:pt>
                <c:pt idx="103">
                  <c:v>19765385</c:v>
                </c:pt>
                <c:pt idx="104">
                  <c:v>20033964</c:v>
                </c:pt>
                <c:pt idx="105">
                  <c:v>20033964</c:v>
                </c:pt>
                <c:pt idx="106">
                  <c:v>20438566</c:v>
                </c:pt>
                <c:pt idx="107">
                  <c:v>20438566</c:v>
                </c:pt>
                <c:pt idx="108">
                  <c:v>20856223</c:v>
                </c:pt>
                <c:pt idx="109">
                  <c:v>20856223</c:v>
                </c:pt>
                <c:pt idx="110">
                  <c:v>21337012</c:v>
                </c:pt>
                <c:pt idx="111">
                  <c:v>21337012</c:v>
                </c:pt>
                <c:pt idx="112">
                  <c:v>21697377</c:v>
                </c:pt>
                <c:pt idx="113">
                  <c:v>21697377</c:v>
                </c:pt>
                <c:pt idx="114">
                  <c:v>22080077</c:v>
                </c:pt>
                <c:pt idx="115">
                  <c:v>22080077</c:v>
                </c:pt>
                <c:pt idx="116">
                  <c:v>22403566</c:v>
                </c:pt>
                <c:pt idx="117">
                  <c:v>22403566</c:v>
                </c:pt>
                <c:pt idx="118">
                  <c:v>22675154</c:v>
                </c:pt>
                <c:pt idx="119">
                  <c:v>22675154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2A-4B69-AC5B-6675CD2CA83E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문서1.xlsx]Summary(Buffer-different)'!$BL$51:$BL$170</c:f>
              <c:numCache>
                <c:formatCode>General</c:formatCode>
                <c:ptCount val="120"/>
                <c:pt idx="0">
                  <c:v>2201356</c:v>
                </c:pt>
                <c:pt idx="1">
                  <c:v>2201356</c:v>
                </c:pt>
                <c:pt idx="2">
                  <c:v>2568791</c:v>
                </c:pt>
                <c:pt idx="3">
                  <c:v>2568791</c:v>
                </c:pt>
                <c:pt idx="4">
                  <c:v>2991103</c:v>
                </c:pt>
                <c:pt idx="5">
                  <c:v>2991103</c:v>
                </c:pt>
                <c:pt idx="6">
                  <c:v>3335231</c:v>
                </c:pt>
                <c:pt idx="7">
                  <c:v>3335231</c:v>
                </c:pt>
                <c:pt idx="8">
                  <c:v>3719609</c:v>
                </c:pt>
                <c:pt idx="9">
                  <c:v>3719609</c:v>
                </c:pt>
                <c:pt idx="10">
                  <c:v>4072297</c:v>
                </c:pt>
                <c:pt idx="11">
                  <c:v>4072297</c:v>
                </c:pt>
                <c:pt idx="12">
                  <c:v>4408215</c:v>
                </c:pt>
                <c:pt idx="13">
                  <c:v>4408215</c:v>
                </c:pt>
                <c:pt idx="14">
                  <c:v>4759307</c:v>
                </c:pt>
                <c:pt idx="15">
                  <c:v>4759307</c:v>
                </c:pt>
                <c:pt idx="16">
                  <c:v>5125876</c:v>
                </c:pt>
                <c:pt idx="17">
                  <c:v>5125876</c:v>
                </c:pt>
                <c:pt idx="18">
                  <c:v>5587800</c:v>
                </c:pt>
                <c:pt idx="19">
                  <c:v>5587800</c:v>
                </c:pt>
                <c:pt idx="20">
                  <c:v>6053145</c:v>
                </c:pt>
                <c:pt idx="21">
                  <c:v>6053145</c:v>
                </c:pt>
                <c:pt idx="22">
                  <c:v>6511456</c:v>
                </c:pt>
                <c:pt idx="23">
                  <c:v>6511456</c:v>
                </c:pt>
                <c:pt idx="24">
                  <c:v>6997603</c:v>
                </c:pt>
                <c:pt idx="25">
                  <c:v>6997603</c:v>
                </c:pt>
                <c:pt idx="26">
                  <c:v>7492744</c:v>
                </c:pt>
                <c:pt idx="27">
                  <c:v>7492744</c:v>
                </c:pt>
                <c:pt idx="28">
                  <c:v>7897778</c:v>
                </c:pt>
                <c:pt idx="29">
                  <c:v>7897778</c:v>
                </c:pt>
                <c:pt idx="30">
                  <c:v>8297662</c:v>
                </c:pt>
                <c:pt idx="31">
                  <c:v>8297662</c:v>
                </c:pt>
                <c:pt idx="32">
                  <c:v>8691557</c:v>
                </c:pt>
                <c:pt idx="33">
                  <c:v>8691557</c:v>
                </c:pt>
                <c:pt idx="34">
                  <c:v>9056101</c:v>
                </c:pt>
                <c:pt idx="35">
                  <c:v>9056101</c:v>
                </c:pt>
                <c:pt idx="36">
                  <c:v>9407657</c:v>
                </c:pt>
                <c:pt idx="37">
                  <c:v>9407657</c:v>
                </c:pt>
                <c:pt idx="38">
                  <c:v>9760884</c:v>
                </c:pt>
                <c:pt idx="39">
                  <c:v>9760884</c:v>
                </c:pt>
                <c:pt idx="40">
                  <c:v>10135470</c:v>
                </c:pt>
                <c:pt idx="41">
                  <c:v>10135470</c:v>
                </c:pt>
                <c:pt idx="42">
                  <c:v>10497833</c:v>
                </c:pt>
                <c:pt idx="43">
                  <c:v>10497833</c:v>
                </c:pt>
                <c:pt idx="44">
                  <c:v>10876603</c:v>
                </c:pt>
                <c:pt idx="45">
                  <c:v>10876603</c:v>
                </c:pt>
                <c:pt idx="46">
                  <c:v>11210149</c:v>
                </c:pt>
                <c:pt idx="47">
                  <c:v>11210149</c:v>
                </c:pt>
                <c:pt idx="48">
                  <c:v>11570671</c:v>
                </c:pt>
                <c:pt idx="49">
                  <c:v>11570671</c:v>
                </c:pt>
                <c:pt idx="50">
                  <c:v>11909495</c:v>
                </c:pt>
                <c:pt idx="51">
                  <c:v>11909495</c:v>
                </c:pt>
                <c:pt idx="52">
                  <c:v>12285004</c:v>
                </c:pt>
                <c:pt idx="53">
                  <c:v>12285004</c:v>
                </c:pt>
                <c:pt idx="54">
                  <c:v>12602470</c:v>
                </c:pt>
                <c:pt idx="55">
                  <c:v>12602470</c:v>
                </c:pt>
                <c:pt idx="56">
                  <c:v>12936149</c:v>
                </c:pt>
                <c:pt idx="57">
                  <c:v>12936149</c:v>
                </c:pt>
                <c:pt idx="58">
                  <c:v>13279842</c:v>
                </c:pt>
                <c:pt idx="59">
                  <c:v>13279842</c:v>
                </c:pt>
                <c:pt idx="60">
                  <c:v>13608997</c:v>
                </c:pt>
                <c:pt idx="61">
                  <c:v>13608997</c:v>
                </c:pt>
                <c:pt idx="62">
                  <c:v>13956968</c:v>
                </c:pt>
                <c:pt idx="63">
                  <c:v>13956968</c:v>
                </c:pt>
                <c:pt idx="64">
                  <c:v>14290863</c:v>
                </c:pt>
                <c:pt idx="65">
                  <c:v>14290863</c:v>
                </c:pt>
                <c:pt idx="66">
                  <c:v>14666152</c:v>
                </c:pt>
                <c:pt idx="67">
                  <c:v>14666152</c:v>
                </c:pt>
                <c:pt idx="68">
                  <c:v>15035382</c:v>
                </c:pt>
                <c:pt idx="69">
                  <c:v>15035382</c:v>
                </c:pt>
                <c:pt idx="70">
                  <c:v>15372853</c:v>
                </c:pt>
                <c:pt idx="71">
                  <c:v>15372853</c:v>
                </c:pt>
                <c:pt idx="72">
                  <c:v>15730378</c:v>
                </c:pt>
                <c:pt idx="73">
                  <c:v>15730378</c:v>
                </c:pt>
                <c:pt idx="74">
                  <c:v>16167581</c:v>
                </c:pt>
                <c:pt idx="75">
                  <c:v>16167581</c:v>
                </c:pt>
                <c:pt idx="76">
                  <c:v>16563967</c:v>
                </c:pt>
                <c:pt idx="77">
                  <c:v>16563967</c:v>
                </c:pt>
                <c:pt idx="78">
                  <c:v>16939435</c:v>
                </c:pt>
                <c:pt idx="79">
                  <c:v>16939435</c:v>
                </c:pt>
                <c:pt idx="80">
                  <c:v>17296512</c:v>
                </c:pt>
                <c:pt idx="81">
                  <c:v>17296512</c:v>
                </c:pt>
                <c:pt idx="82">
                  <c:v>17715389</c:v>
                </c:pt>
                <c:pt idx="83">
                  <c:v>17715389</c:v>
                </c:pt>
                <c:pt idx="84">
                  <c:v>18167566</c:v>
                </c:pt>
                <c:pt idx="85">
                  <c:v>18167566</c:v>
                </c:pt>
                <c:pt idx="86">
                  <c:v>18604078</c:v>
                </c:pt>
                <c:pt idx="87">
                  <c:v>18604078</c:v>
                </c:pt>
                <c:pt idx="88">
                  <c:v>19008310</c:v>
                </c:pt>
                <c:pt idx="89">
                  <c:v>19008310</c:v>
                </c:pt>
                <c:pt idx="90">
                  <c:v>19284216</c:v>
                </c:pt>
                <c:pt idx="91">
                  <c:v>19284216</c:v>
                </c:pt>
                <c:pt idx="92">
                  <c:v>19591787</c:v>
                </c:pt>
                <c:pt idx="93">
                  <c:v>19591787</c:v>
                </c:pt>
                <c:pt idx="94">
                  <c:v>19860366</c:v>
                </c:pt>
                <c:pt idx="95">
                  <c:v>19860366</c:v>
                </c:pt>
                <c:pt idx="96">
                  <c:v>20264968</c:v>
                </c:pt>
                <c:pt idx="97">
                  <c:v>20264968</c:v>
                </c:pt>
                <c:pt idx="98">
                  <c:v>20682625</c:v>
                </c:pt>
                <c:pt idx="99">
                  <c:v>20682625</c:v>
                </c:pt>
                <c:pt idx="100">
                  <c:v>21163414</c:v>
                </c:pt>
                <c:pt idx="101">
                  <c:v>21163414</c:v>
                </c:pt>
                <c:pt idx="102">
                  <c:v>21523779</c:v>
                </c:pt>
                <c:pt idx="103">
                  <c:v>21523779</c:v>
                </c:pt>
                <c:pt idx="104">
                  <c:v>21906479</c:v>
                </c:pt>
                <c:pt idx="105">
                  <c:v>21906479</c:v>
                </c:pt>
                <c:pt idx="106">
                  <c:v>22229968</c:v>
                </c:pt>
                <c:pt idx="107">
                  <c:v>22229968</c:v>
                </c:pt>
                <c:pt idx="108">
                  <c:v>22501556</c:v>
                </c:pt>
                <c:pt idx="109">
                  <c:v>22501556</c:v>
                </c:pt>
                <c:pt idx="110">
                  <c:v>22763914</c:v>
                </c:pt>
                <c:pt idx="111">
                  <c:v>22763914</c:v>
                </c:pt>
                <c:pt idx="112">
                  <c:v>23028203</c:v>
                </c:pt>
                <c:pt idx="113">
                  <c:v>23028203</c:v>
                </c:pt>
                <c:pt idx="114">
                  <c:v>23290019</c:v>
                </c:pt>
                <c:pt idx="115">
                  <c:v>23290019</c:v>
                </c:pt>
                <c:pt idx="116">
                  <c:v>23550614</c:v>
                </c:pt>
                <c:pt idx="117">
                  <c:v>23550614</c:v>
                </c:pt>
                <c:pt idx="118">
                  <c:v>23807735</c:v>
                </c:pt>
                <c:pt idx="119">
                  <c:v>23807735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2A-4B69-AC5B-6675CD2CA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133952"/>
        <c:axId val="388049152"/>
      </c:lineChart>
      <c:catAx>
        <c:axId val="3391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49152"/>
        <c:crosses val="autoZero"/>
        <c:auto val="1"/>
        <c:lblAlgn val="ctr"/>
        <c:lblOffset val="100"/>
        <c:tickLblSkip val="10"/>
        <c:noMultiLvlLbl val="0"/>
      </c:catAx>
      <c:valAx>
        <c:axId val="388049152"/>
        <c:scaling>
          <c:orientation val="minMax"/>
          <c:max val="5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13395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문서1.xlsx]Summary(Buffer-different)'!$BI$51:$BI$170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1323494</c:v>
                </c:pt>
                <c:pt idx="7">
                  <c:v>1323494</c:v>
                </c:pt>
                <c:pt idx="8">
                  <c:v>1670148</c:v>
                </c:pt>
                <c:pt idx="9">
                  <c:v>1670148</c:v>
                </c:pt>
                <c:pt idx="10">
                  <c:v>2005100</c:v>
                </c:pt>
                <c:pt idx="11">
                  <c:v>2005100</c:v>
                </c:pt>
                <c:pt idx="12">
                  <c:v>2292322</c:v>
                </c:pt>
                <c:pt idx="13">
                  <c:v>2292322</c:v>
                </c:pt>
                <c:pt idx="14">
                  <c:v>2665403</c:v>
                </c:pt>
                <c:pt idx="15">
                  <c:v>2665403</c:v>
                </c:pt>
                <c:pt idx="16">
                  <c:v>2972640</c:v>
                </c:pt>
                <c:pt idx="17">
                  <c:v>2972640</c:v>
                </c:pt>
                <c:pt idx="18">
                  <c:v>3316529</c:v>
                </c:pt>
                <c:pt idx="19">
                  <c:v>3316529</c:v>
                </c:pt>
                <c:pt idx="20">
                  <c:v>3669217</c:v>
                </c:pt>
                <c:pt idx="21">
                  <c:v>3669217</c:v>
                </c:pt>
                <c:pt idx="22">
                  <c:v>4042457</c:v>
                </c:pt>
                <c:pt idx="23">
                  <c:v>4042457</c:v>
                </c:pt>
                <c:pt idx="24">
                  <c:v>4393549</c:v>
                </c:pt>
                <c:pt idx="25">
                  <c:v>4393549</c:v>
                </c:pt>
                <c:pt idx="26">
                  <c:v>4712011</c:v>
                </c:pt>
                <c:pt idx="27">
                  <c:v>4712011</c:v>
                </c:pt>
                <c:pt idx="28">
                  <c:v>5034164</c:v>
                </c:pt>
                <c:pt idx="29">
                  <c:v>5034164</c:v>
                </c:pt>
                <c:pt idx="30">
                  <c:v>5359676</c:v>
                </c:pt>
                <c:pt idx="31">
                  <c:v>5359676</c:v>
                </c:pt>
                <c:pt idx="32">
                  <c:v>5657795</c:v>
                </c:pt>
                <c:pt idx="33">
                  <c:v>5657795</c:v>
                </c:pt>
                <c:pt idx="34">
                  <c:v>5974563</c:v>
                </c:pt>
                <c:pt idx="35">
                  <c:v>5974563</c:v>
                </c:pt>
                <c:pt idx="36">
                  <c:v>6338149</c:v>
                </c:pt>
                <c:pt idx="37">
                  <c:v>6338149</c:v>
                </c:pt>
                <c:pt idx="38">
                  <c:v>6700212</c:v>
                </c:pt>
                <c:pt idx="39">
                  <c:v>6700212</c:v>
                </c:pt>
                <c:pt idx="40">
                  <c:v>7100096</c:v>
                </c:pt>
                <c:pt idx="41">
                  <c:v>7100096</c:v>
                </c:pt>
                <c:pt idx="42">
                  <c:v>7493991</c:v>
                </c:pt>
                <c:pt idx="43">
                  <c:v>7493991</c:v>
                </c:pt>
                <c:pt idx="44">
                  <c:v>7902559</c:v>
                </c:pt>
                <c:pt idx="45">
                  <c:v>7902559</c:v>
                </c:pt>
                <c:pt idx="46">
                  <c:v>8292938</c:v>
                </c:pt>
                <c:pt idx="47">
                  <c:v>8292938</c:v>
                </c:pt>
                <c:pt idx="48">
                  <c:v>8691001</c:v>
                </c:pt>
                <c:pt idx="49">
                  <c:v>8691001</c:v>
                </c:pt>
                <c:pt idx="50">
                  <c:v>9104758</c:v>
                </c:pt>
                <c:pt idx="51">
                  <c:v>9104758</c:v>
                </c:pt>
                <c:pt idx="52">
                  <c:v>9520181</c:v>
                </c:pt>
                <c:pt idx="53">
                  <c:v>9520181</c:v>
                </c:pt>
                <c:pt idx="54">
                  <c:v>9949771</c:v>
                </c:pt>
                <c:pt idx="55">
                  <c:v>9949771</c:v>
                </c:pt>
                <c:pt idx="56">
                  <c:v>10283317</c:v>
                </c:pt>
                <c:pt idx="57">
                  <c:v>10283317</c:v>
                </c:pt>
                <c:pt idx="58">
                  <c:v>10685453</c:v>
                </c:pt>
                <c:pt idx="59">
                  <c:v>10685453</c:v>
                </c:pt>
                <c:pt idx="60">
                  <c:v>11024277</c:v>
                </c:pt>
                <c:pt idx="61">
                  <c:v>11024277</c:v>
                </c:pt>
                <c:pt idx="62">
                  <c:v>11399786</c:v>
                </c:pt>
                <c:pt idx="63">
                  <c:v>11399786</c:v>
                </c:pt>
                <c:pt idx="64">
                  <c:v>11717252</c:v>
                </c:pt>
                <c:pt idx="65">
                  <c:v>11717252</c:v>
                </c:pt>
                <c:pt idx="66">
                  <c:v>12050931</c:v>
                </c:pt>
                <c:pt idx="67">
                  <c:v>12050931</c:v>
                </c:pt>
                <c:pt idx="68">
                  <c:v>12434945</c:v>
                </c:pt>
                <c:pt idx="69">
                  <c:v>12434945</c:v>
                </c:pt>
                <c:pt idx="70">
                  <c:v>12764100</c:v>
                </c:pt>
                <c:pt idx="71">
                  <c:v>12764100</c:v>
                </c:pt>
                <c:pt idx="72">
                  <c:v>13154379</c:v>
                </c:pt>
                <c:pt idx="73">
                  <c:v>13154379</c:v>
                </c:pt>
                <c:pt idx="74">
                  <c:v>13531149</c:v>
                </c:pt>
                <c:pt idx="75">
                  <c:v>13531149</c:v>
                </c:pt>
                <c:pt idx="76">
                  <c:v>13906438</c:v>
                </c:pt>
                <c:pt idx="77">
                  <c:v>13906438</c:v>
                </c:pt>
                <c:pt idx="78">
                  <c:v>14275668</c:v>
                </c:pt>
                <c:pt idx="79">
                  <c:v>14275668</c:v>
                </c:pt>
                <c:pt idx="80">
                  <c:v>14664942</c:v>
                </c:pt>
                <c:pt idx="81">
                  <c:v>14664942</c:v>
                </c:pt>
                <c:pt idx="82">
                  <c:v>15069817</c:v>
                </c:pt>
                <c:pt idx="83">
                  <c:v>15069817</c:v>
                </c:pt>
                <c:pt idx="84">
                  <c:v>15507020</c:v>
                </c:pt>
                <c:pt idx="85">
                  <c:v>15507020</c:v>
                </c:pt>
                <c:pt idx="86">
                  <c:v>15954738</c:v>
                </c:pt>
                <c:pt idx="87">
                  <c:v>15954738</c:v>
                </c:pt>
                <c:pt idx="88">
                  <c:v>16377689</c:v>
                </c:pt>
                <c:pt idx="89">
                  <c:v>16377689</c:v>
                </c:pt>
                <c:pt idx="90">
                  <c:v>16734766</c:v>
                </c:pt>
                <c:pt idx="91">
                  <c:v>16734766</c:v>
                </c:pt>
                <c:pt idx="92">
                  <c:v>17104087</c:v>
                </c:pt>
                <c:pt idx="93">
                  <c:v>17104087</c:v>
                </c:pt>
                <c:pt idx="94">
                  <c:v>17556264</c:v>
                </c:pt>
                <c:pt idx="95">
                  <c:v>17556264</c:v>
                </c:pt>
                <c:pt idx="96">
                  <c:v>17992776</c:v>
                </c:pt>
                <c:pt idx="97">
                  <c:v>17992776</c:v>
                </c:pt>
                <c:pt idx="98">
                  <c:v>18451780</c:v>
                </c:pt>
                <c:pt idx="99">
                  <c:v>18451780</c:v>
                </c:pt>
                <c:pt idx="100">
                  <c:v>18790897</c:v>
                </c:pt>
                <c:pt idx="101">
                  <c:v>18790897</c:v>
                </c:pt>
                <c:pt idx="102">
                  <c:v>19246720</c:v>
                </c:pt>
                <c:pt idx="103">
                  <c:v>19246720</c:v>
                </c:pt>
                <c:pt idx="104">
                  <c:v>19633450</c:v>
                </c:pt>
                <c:pt idx="105">
                  <c:v>19633450</c:v>
                </c:pt>
                <c:pt idx="106">
                  <c:v>20129509</c:v>
                </c:pt>
                <c:pt idx="107">
                  <c:v>20129509</c:v>
                </c:pt>
                <c:pt idx="108">
                  <c:v>20497695</c:v>
                </c:pt>
                <c:pt idx="109">
                  <c:v>20497695</c:v>
                </c:pt>
                <c:pt idx="110">
                  <c:v>20877668</c:v>
                </c:pt>
                <c:pt idx="111">
                  <c:v>20877668</c:v>
                </c:pt>
                <c:pt idx="112">
                  <c:v>21280371</c:v>
                </c:pt>
                <c:pt idx="113">
                  <c:v>21280371</c:v>
                </c:pt>
                <c:pt idx="114">
                  <c:v>21758758</c:v>
                </c:pt>
                <c:pt idx="115">
                  <c:v>21758758</c:v>
                </c:pt>
                <c:pt idx="116">
                  <c:v>22288852</c:v>
                </c:pt>
                <c:pt idx="117">
                  <c:v>22288852</c:v>
                </c:pt>
                <c:pt idx="118">
                  <c:v>22778354</c:v>
                </c:pt>
                <c:pt idx="119">
                  <c:v>22778354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C-4DCF-A986-D7F4CB1F84B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문서1.xlsx]Summary(Buffer-different)'!$BJ$51:$BJ$170</c:f>
              <c:numCache>
                <c:formatCode>General</c:formatCode>
                <c:ptCount val="120"/>
                <c:pt idx="0">
                  <c:v>2005100</c:v>
                </c:pt>
                <c:pt idx="1">
                  <c:v>2292322</c:v>
                </c:pt>
                <c:pt idx="2">
                  <c:v>2665403</c:v>
                </c:pt>
                <c:pt idx="3">
                  <c:v>2665403</c:v>
                </c:pt>
                <c:pt idx="4">
                  <c:v>2972640</c:v>
                </c:pt>
                <c:pt idx="5">
                  <c:v>2972640</c:v>
                </c:pt>
                <c:pt idx="6">
                  <c:v>3316529</c:v>
                </c:pt>
                <c:pt idx="7">
                  <c:v>3316529</c:v>
                </c:pt>
                <c:pt idx="8">
                  <c:v>3669217</c:v>
                </c:pt>
                <c:pt idx="9">
                  <c:v>3669217</c:v>
                </c:pt>
                <c:pt idx="10">
                  <c:v>4042457</c:v>
                </c:pt>
                <c:pt idx="11">
                  <c:v>4042457</c:v>
                </c:pt>
                <c:pt idx="12">
                  <c:v>4393549</c:v>
                </c:pt>
                <c:pt idx="13">
                  <c:v>4393549</c:v>
                </c:pt>
                <c:pt idx="14">
                  <c:v>4712011</c:v>
                </c:pt>
                <c:pt idx="15">
                  <c:v>4712011</c:v>
                </c:pt>
                <c:pt idx="16">
                  <c:v>5034164</c:v>
                </c:pt>
                <c:pt idx="17">
                  <c:v>5034164</c:v>
                </c:pt>
                <c:pt idx="18">
                  <c:v>5359676</c:v>
                </c:pt>
                <c:pt idx="19">
                  <c:v>5359676</c:v>
                </c:pt>
                <c:pt idx="20">
                  <c:v>5657795</c:v>
                </c:pt>
                <c:pt idx="21">
                  <c:v>5657795</c:v>
                </c:pt>
                <c:pt idx="22">
                  <c:v>5974563</c:v>
                </c:pt>
                <c:pt idx="23">
                  <c:v>5974563</c:v>
                </c:pt>
                <c:pt idx="24">
                  <c:v>6338149</c:v>
                </c:pt>
                <c:pt idx="25">
                  <c:v>6338149</c:v>
                </c:pt>
                <c:pt idx="26">
                  <c:v>6700212</c:v>
                </c:pt>
                <c:pt idx="27">
                  <c:v>6700212</c:v>
                </c:pt>
                <c:pt idx="28">
                  <c:v>7100096</c:v>
                </c:pt>
                <c:pt idx="29">
                  <c:v>7100096</c:v>
                </c:pt>
                <c:pt idx="30">
                  <c:v>7493991</c:v>
                </c:pt>
                <c:pt idx="31">
                  <c:v>7493991</c:v>
                </c:pt>
                <c:pt idx="32">
                  <c:v>7902559</c:v>
                </c:pt>
                <c:pt idx="33">
                  <c:v>8292938</c:v>
                </c:pt>
                <c:pt idx="34">
                  <c:v>8691001</c:v>
                </c:pt>
                <c:pt idx="35">
                  <c:v>8691001</c:v>
                </c:pt>
                <c:pt idx="36">
                  <c:v>8691001</c:v>
                </c:pt>
                <c:pt idx="37">
                  <c:v>8691001</c:v>
                </c:pt>
                <c:pt idx="38">
                  <c:v>9104758</c:v>
                </c:pt>
                <c:pt idx="39">
                  <c:v>9104758</c:v>
                </c:pt>
                <c:pt idx="40">
                  <c:v>9520181</c:v>
                </c:pt>
                <c:pt idx="41">
                  <c:v>9520181</c:v>
                </c:pt>
                <c:pt idx="42">
                  <c:v>9949771</c:v>
                </c:pt>
                <c:pt idx="43">
                  <c:v>9949771</c:v>
                </c:pt>
                <c:pt idx="44">
                  <c:v>10283317</c:v>
                </c:pt>
                <c:pt idx="45">
                  <c:v>10283317</c:v>
                </c:pt>
                <c:pt idx="46">
                  <c:v>10685453</c:v>
                </c:pt>
                <c:pt idx="47">
                  <c:v>10685453</c:v>
                </c:pt>
                <c:pt idx="48">
                  <c:v>11024277</c:v>
                </c:pt>
                <c:pt idx="49">
                  <c:v>11024277</c:v>
                </c:pt>
                <c:pt idx="50">
                  <c:v>11399786</c:v>
                </c:pt>
                <c:pt idx="51">
                  <c:v>11399786</c:v>
                </c:pt>
                <c:pt idx="52">
                  <c:v>11717252</c:v>
                </c:pt>
                <c:pt idx="53">
                  <c:v>11717252</c:v>
                </c:pt>
                <c:pt idx="54">
                  <c:v>12050931</c:v>
                </c:pt>
                <c:pt idx="55">
                  <c:v>12050931</c:v>
                </c:pt>
                <c:pt idx="56">
                  <c:v>12434945</c:v>
                </c:pt>
                <c:pt idx="57">
                  <c:v>12764100</c:v>
                </c:pt>
                <c:pt idx="58">
                  <c:v>12764100</c:v>
                </c:pt>
                <c:pt idx="59">
                  <c:v>12764100</c:v>
                </c:pt>
                <c:pt idx="60">
                  <c:v>13154379</c:v>
                </c:pt>
                <c:pt idx="61">
                  <c:v>13154379</c:v>
                </c:pt>
                <c:pt idx="62">
                  <c:v>13531149</c:v>
                </c:pt>
                <c:pt idx="63">
                  <c:v>13531149</c:v>
                </c:pt>
                <c:pt idx="64">
                  <c:v>13906438</c:v>
                </c:pt>
                <c:pt idx="65">
                  <c:v>13906438</c:v>
                </c:pt>
                <c:pt idx="66">
                  <c:v>14275668</c:v>
                </c:pt>
                <c:pt idx="67">
                  <c:v>14664942</c:v>
                </c:pt>
                <c:pt idx="68">
                  <c:v>14664942</c:v>
                </c:pt>
                <c:pt idx="69">
                  <c:v>14664942</c:v>
                </c:pt>
                <c:pt idx="70">
                  <c:v>15069817</c:v>
                </c:pt>
                <c:pt idx="71">
                  <c:v>15069817</c:v>
                </c:pt>
                <c:pt idx="72">
                  <c:v>15507020</c:v>
                </c:pt>
                <c:pt idx="73">
                  <c:v>15507020</c:v>
                </c:pt>
                <c:pt idx="74">
                  <c:v>15954738</c:v>
                </c:pt>
                <c:pt idx="75">
                  <c:v>15954738</c:v>
                </c:pt>
                <c:pt idx="76">
                  <c:v>16377689</c:v>
                </c:pt>
                <c:pt idx="77">
                  <c:v>16377689</c:v>
                </c:pt>
                <c:pt idx="78">
                  <c:v>16734766</c:v>
                </c:pt>
                <c:pt idx="79">
                  <c:v>16734766</c:v>
                </c:pt>
                <c:pt idx="80">
                  <c:v>17104087</c:v>
                </c:pt>
                <c:pt idx="81">
                  <c:v>17104087</c:v>
                </c:pt>
                <c:pt idx="82">
                  <c:v>17556264</c:v>
                </c:pt>
                <c:pt idx="83">
                  <c:v>17556264</c:v>
                </c:pt>
                <c:pt idx="84">
                  <c:v>17992776</c:v>
                </c:pt>
                <c:pt idx="85">
                  <c:v>17992776</c:v>
                </c:pt>
                <c:pt idx="86">
                  <c:v>18451780</c:v>
                </c:pt>
                <c:pt idx="87">
                  <c:v>18451780</c:v>
                </c:pt>
                <c:pt idx="88">
                  <c:v>18790897</c:v>
                </c:pt>
                <c:pt idx="89">
                  <c:v>18790897</c:v>
                </c:pt>
                <c:pt idx="90">
                  <c:v>19246720</c:v>
                </c:pt>
                <c:pt idx="91">
                  <c:v>19246720</c:v>
                </c:pt>
                <c:pt idx="92">
                  <c:v>19246720</c:v>
                </c:pt>
                <c:pt idx="93">
                  <c:v>19246720</c:v>
                </c:pt>
                <c:pt idx="94">
                  <c:v>19633450</c:v>
                </c:pt>
                <c:pt idx="95">
                  <c:v>20129509</c:v>
                </c:pt>
                <c:pt idx="96">
                  <c:v>20497695</c:v>
                </c:pt>
                <c:pt idx="97">
                  <c:v>20497695</c:v>
                </c:pt>
                <c:pt idx="98">
                  <c:v>20877668</c:v>
                </c:pt>
                <c:pt idx="99">
                  <c:v>20877668</c:v>
                </c:pt>
                <c:pt idx="100">
                  <c:v>21280371</c:v>
                </c:pt>
                <c:pt idx="101">
                  <c:v>21280371</c:v>
                </c:pt>
                <c:pt idx="102">
                  <c:v>21758758</c:v>
                </c:pt>
                <c:pt idx="103">
                  <c:v>21758758</c:v>
                </c:pt>
                <c:pt idx="104">
                  <c:v>22288852</c:v>
                </c:pt>
                <c:pt idx="105">
                  <c:v>22288852</c:v>
                </c:pt>
                <c:pt idx="106">
                  <c:v>22288852</c:v>
                </c:pt>
                <c:pt idx="107">
                  <c:v>22288852</c:v>
                </c:pt>
                <c:pt idx="108">
                  <c:v>22778354</c:v>
                </c:pt>
                <c:pt idx="109">
                  <c:v>22778354</c:v>
                </c:pt>
                <c:pt idx="110">
                  <c:v>23164346</c:v>
                </c:pt>
                <c:pt idx="111">
                  <c:v>23164346</c:v>
                </c:pt>
                <c:pt idx="112">
                  <c:v>23575620</c:v>
                </c:pt>
                <c:pt idx="113">
                  <c:v>23575620</c:v>
                </c:pt>
                <c:pt idx="114">
                  <c:v>24012266</c:v>
                </c:pt>
                <c:pt idx="115">
                  <c:v>24012266</c:v>
                </c:pt>
                <c:pt idx="116">
                  <c:v>24483199</c:v>
                </c:pt>
                <c:pt idx="117">
                  <c:v>24483199</c:v>
                </c:pt>
                <c:pt idx="118">
                  <c:v>24930990</c:v>
                </c:pt>
                <c:pt idx="119">
                  <c:v>24930990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8C-4DCF-A986-D7F4CB1F8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3936"/>
        <c:axId val="388052608"/>
      </c:lineChart>
      <c:catAx>
        <c:axId val="339623936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52608"/>
        <c:crosses val="autoZero"/>
        <c:auto val="1"/>
        <c:lblAlgn val="ctr"/>
        <c:lblOffset val="100"/>
        <c:tickLblSkip val="10"/>
        <c:noMultiLvlLbl val="0"/>
      </c:catAx>
      <c:valAx>
        <c:axId val="388052608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393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문서1.xlsx]Summary(Buffer-different)'!$BG$51:$BG$170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1873708</c:v>
                </c:pt>
                <c:pt idx="11">
                  <c:v>1873708</c:v>
                </c:pt>
                <c:pt idx="12">
                  <c:v>2160930</c:v>
                </c:pt>
                <c:pt idx="13">
                  <c:v>2160930</c:v>
                </c:pt>
                <c:pt idx="14">
                  <c:v>2494553</c:v>
                </c:pt>
                <c:pt idx="15">
                  <c:v>2494553</c:v>
                </c:pt>
                <c:pt idx="16">
                  <c:v>2769965</c:v>
                </c:pt>
                <c:pt idx="17">
                  <c:v>2769965</c:v>
                </c:pt>
                <c:pt idx="18">
                  <c:v>3113854</c:v>
                </c:pt>
                <c:pt idx="19">
                  <c:v>3113854</c:v>
                </c:pt>
                <c:pt idx="20">
                  <c:v>3466542</c:v>
                </c:pt>
                <c:pt idx="21">
                  <c:v>3466542</c:v>
                </c:pt>
                <c:pt idx="22">
                  <c:v>3839782</c:v>
                </c:pt>
                <c:pt idx="23">
                  <c:v>3839782</c:v>
                </c:pt>
                <c:pt idx="24">
                  <c:v>4190874</c:v>
                </c:pt>
                <c:pt idx="25">
                  <c:v>4190874</c:v>
                </c:pt>
                <c:pt idx="26">
                  <c:v>4509336</c:v>
                </c:pt>
                <c:pt idx="27">
                  <c:v>4509336</c:v>
                </c:pt>
                <c:pt idx="28">
                  <c:v>4831489</c:v>
                </c:pt>
                <c:pt idx="29">
                  <c:v>4831489</c:v>
                </c:pt>
                <c:pt idx="30">
                  <c:v>5157001</c:v>
                </c:pt>
                <c:pt idx="31">
                  <c:v>5157001</c:v>
                </c:pt>
                <c:pt idx="32">
                  <c:v>5455120</c:v>
                </c:pt>
                <c:pt idx="33">
                  <c:v>5455120</c:v>
                </c:pt>
                <c:pt idx="34">
                  <c:v>5815537</c:v>
                </c:pt>
                <c:pt idx="35">
                  <c:v>5815537</c:v>
                </c:pt>
                <c:pt idx="36">
                  <c:v>6179123</c:v>
                </c:pt>
                <c:pt idx="37">
                  <c:v>6179123</c:v>
                </c:pt>
                <c:pt idx="38">
                  <c:v>6541186</c:v>
                </c:pt>
                <c:pt idx="39">
                  <c:v>6541186</c:v>
                </c:pt>
                <c:pt idx="40">
                  <c:v>6941070</c:v>
                </c:pt>
                <c:pt idx="41">
                  <c:v>6941070</c:v>
                </c:pt>
                <c:pt idx="42">
                  <c:v>7334965</c:v>
                </c:pt>
                <c:pt idx="43">
                  <c:v>7334965</c:v>
                </c:pt>
                <c:pt idx="44">
                  <c:v>7743533</c:v>
                </c:pt>
                <c:pt idx="45">
                  <c:v>7743533</c:v>
                </c:pt>
                <c:pt idx="46">
                  <c:v>8095089</c:v>
                </c:pt>
                <c:pt idx="47">
                  <c:v>8095089</c:v>
                </c:pt>
                <c:pt idx="48">
                  <c:v>8448316</c:v>
                </c:pt>
                <c:pt idx="49">
                  <c:v>8448316</c:v>
                </c:pt>
                <c:pt idx="50">
                  <c:v>8822902</c:v>
                </c:pt>
                <c:pt idx="51">
                  <c:v>8822902</c:v>
                </c:pt>
                <c:pt idx="52">
                  <c:v>9185265</c:v>
                </c:pt>
                <c:pt idx="53">
                  <c:v>9185265</c:v>
                </c:pt>
                <c:pt idx="54">
                  <c:v>9614855</c:v>
                </c:pt>
                <c:pt idx="55">
                  <c:v>9614855</c:v>
                </c:pt>
                <c:pt idx="56">
                  <c:v>9948401</c:v>
                </c:pt>
                <c:pt idx="57">
                  <c:v>9948401</c:v>
                </c:pt>
                <c:pt idx="58">
                  <c:v>10350537</c:v>
                </c:pt>
                <c:pt idx="59">
                  <c:v>10350537</c:v>
                </c:pt>
                <c:pt idx="60">
                  <c:v>10736142</c:v>
                </c:pt>
                <c:pt idx="61">
                  <c:v>10736142</c:v>
                </c:pt>
                <c:pt idx="62">
                  <c:v>11111651</c:v>
                </c:pt>
                <c:pt idx="63">
                  <c:v>11111651</c:v>
                </c:pt>
                <c:pt idx="64">
                  <c:v>11429117</c:v>
                </c:pt>
                <c:pt idx="65">
                  <c:v>11429117</c:v>
                </c:pt>
                <c:pt idx="66">
                  <c:v>11809389</c:v>
                </c:pt>
                <c:pt idx="67">
                  <c:v>11809389</c:v>
                </c:pt>
                <c:pt idx="68">
                  <c:v>12153082</c:v>
                </c:pt>
                <c:pt idx="69">
                  <c:v>12153082</c:v>
                </c:pt>
                <c:pt idx="70">
                  <c:v>12528468</c:v>
                </c:pt>
                <c:pt idx="71">
                  <c:v>12528468</c:v>
                </c:pt>
                <c:pt idx="72">
                  <c:v>12918747</c:v>
                </c:pt>
                <c:pt idx="73">
                  <c:v>12918747</c:v>
                </c:pt>
                <c:pt idx="74">
                  <c:v>13324633</c:v>
                </c:pt>
                <c:pt idx="75">
                  <c:v>13324633</c:v>
                </c:pt>
                <c:pt idx="76">
                  <c:v>13755241</c:v>
                </c:pt>
                <c:pt idx="77">
                  <c:v>13755241</c:v>
                </c:pt>
                <c:pt idx="78">
                  <c:v>14166834</c:v>
                </c:pt>
                <c:pt idx="79">
                  <c:v>14166834</c:v>
                </c:pt>
                <c:pt idx="80">
                  <c:v>14504305</c:v>
                </c:pt>
                <c:pt idx="81">
                  <c:v>14504305</c:v>
                </c:pt>
                <c:pt idx="82">
                  <c:v>14909180</c:v>
                </c:pt>
                <c:pt idx="83">
                  <c:v>14909180</c:v>
                </c:pt>
                <c:pt idx="84">
                  <c:v>15346383</c:v>
                </c:pt>
                <c:pt idx="85">
                  <c:v>15346383</c:v>
                </c:pt>
                <c:pt idx="86">
                  <c:v>15794101</c:v>
                </c:pt>
                <c:pt idx="87">
                  <c:v>15794101</c:v>
                </c:pt>
                <c:pt idx="88">
                  <c:v>16217052</c:v>
                </c:pt>
                <c:pt idx="89">
                  <c:v>16217052</c:v>
                </c:pt>
                <c:pt idx="90">
                  <c:v>16574129</c:v>
                </c:pt>
                <c:pt idx="91">
                  <c:v>16574129</c:v>
                </c:pt>
                <c:pt idx="92">
                  <c:v>16993006</c:v>
                </c:pt>
                <c:pt idx="93">
                  <c:v>16993006</c:v>
                </c:pt>
                <c:pt idx="94">
                  <c:v>17445183</c:v>
                </c:pt>
                <c:pt idx="95">
                  <c:v>17445183</c:v>
                </c:pt>
                <c:pt idx="96">
                  <c:v>17881695</c:v>
                </c:pt>
                <c:pt idx="97">
                  <c:v>17881695</c:v>
                </c:pt>
                <c:pt idx="98">
                  <c:v>18340699</c:v>
                </c:pt>
                <c:pt idx="99">
                  <c:v>18340699</c:v>
                </c:pt>
                <c:pt idx="100">
                  <c:v>18679816</c:v>
                </c:pt>
                <c:pt idx="101">
                  <c:v>18679816</c:v>
                </c:pt>
                <c:pt idx="102">
                  <c:v>19135639</c:v>
                </c:pt>
                <c:pt idx="103">
                  <c:v>19135639</c:v>
                </c:pt>
                <c:pt idx="104">
                  <c:v>19522369</c:v>
                </c:pt>
                <c:pt idx="105">
                  <c:v>19522369</c:v>
                </c:pt>
                <c:pt idx="106">
                  <c:v>19926971</c:v>
                </c:pt>
                <c:pt idx="107">
                  <c:v>19926971</c:v>
                </c:pt>
                <c:pt idx="108">
                  <c:v>20344628</c:v>
                </c:pt>
                <c:pt idx="109">
                  <c:v>20344628</c:v>
                </c:pt>
                <c:pt idx="110">
                  <c:v>20773858</c:v>
                </c:pt>
                <c:pt idx="111">
                  <c:v>20773858</c:v>
                </c:pt>
                <c:pt idx="112">
                  <c:v>21176561</c:v>
                </c:pt>
                <c:pt idx="113">
                  <c:v>21176561</c:v>
                </c:pt>
                <c:pt idx="114">
                  <c:v>21698986</c:v>
                </c:pt>
                <c:pt idx="115">
                  <c:v>21698986</c:v>
                </c:pt>
                <c:pt idx="116">
                  <c:v>22275370</c:v>
                </c:pt>
                <c:pt idx="117">
                  <c:v>22275370</c:v>
                </c:pt>
                <c:pt idx="118">
                  <c:v>22764872</c:v>
                </c:pt>
                <c:pt idx="119">
                  <c:v>22764872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E-4F0F-9C0E-515FEBAFB9A7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문서1.xlsx]Summary(Buffer-different)'!$BH$51:$BH$170</c:f>
              <c:numCache>
                <c:formatCode>General</c:formatCode>
                <c:ptCount val="120"/>
                <c:pt idx="0">
                  <c:v>1873708</c:v>
                </c:pt>
                <c:pt idx="1">
                  <c:v>1873708</c:v>
                </c:pt>
                <c:pt idx="2">
                  <c:v>2160930</c:v>
                </c:pt>
                <c:pt idx="3">
                  <c:v>2160930</c:v>
                </c:pt>
                <c:pt idx="4">
                  <c:v>2494553</c:v>
                </c:pt>
                <c:pt idx="5">
                  <c:v>2494553</c:v>
                </c:pt>
                <c:pt idx="6">
                  <c:v>2769965</c:v>
                </c:pt>
                <c:pt idx="7">
                  <c:v>2769965</c:v>
                </c:pt>
                <c:pt idx="8">
                  <c:v>3113854</c:v>
                </c:pt>
                <c:pt idx="9">
                  <c:v>3113854</c:v>
                </c:pt>
                <c:pt idx="10">
                  <c:v>3466542</c:v>
                </c:pt>
                <c:pt idx="11">
                  <c:v>3466542</c:v>
                </c:pt>
                <c:pt idx="12">
                  <c:v>3839782</c:v>
                </c:pt>
                <c:pt idx="13">
                  <c:v>3839782</c:v>
                </c:pt>
                <c:pt idx="14">
                  <c:v>4190874</c:v>
                </c:pt>
                <c:pt idx="15">
                  <c:v>4190874</c:v>
                </c:pt>
                <c:pt idx="16">
                  <c:v>4509336</c:v>
                </c:pt>
                <c:pt idx="17">
                  <c:v>4509336</c:v>
                </c:pt>
                <c:pt idx="18">
                  <c:v>4831489</c:v>
                </c:pt>
                <c:pt idx="19">
                  <c:v>4831489</c:v>
                </c:pt>
                <c:pt idx="20">
                  <c:v>5157001</c:v>
                </c:pt>
                <c:pt idx="21">
                  <c:v>5157001</c:v>
                </c:pt>
                <c:pt idx="22">
                  <c:v>5455120</c:v>
                </c:pt>
                <c:pt idx="23">
                  <c:v>5455120</c:v>
                </c:pt>
                <c:pt idx="24">
                  <c:v>5815537</c:v>
                </c:pt>
                <c:pt idx="25">
                  <c:v>5815537</c:v>
                </c:pt>
                <c:pt idx="26">
                  <c:v>6179123</c:v>
                </c:pt>
                <c:pt idx="27">
                  <c:v>6179123</c:v>
                </c:pt>
                <c:pt idx="28">
                  <c:v>6541186</c:v>
                </c:pt>
                <c:pt idx="29">
                  <c:v>6541186</c:v>
                </c:pt>
                <c:pt idx="30">
                  <c:v>6941070</c:v>
                </c:pt>
                <c:pt idx="31">
                  <c:v>6941070</c:v>
                </c:pt>
                <c:pt idx="32">
                  <c:v>6941070</c:v>
                </c:pt>
                <c:pt idx="33">
                  <c:v>6941070</c:v>
                </c:pt>
                <c:pt idx="34">
                  <c:v>7334965</c:v>
                </c:pt>
                <c:pt idx="35">
                  <c:v>7334965</c:v>
                </c:pt>
                <c:pt idx="36">
                  <c:v>7743533</c:v>
                </c:pt>
                <c:pt idx="37">
                  <c:v>7743533</c:v>
                </c:pt>
                <c:pt idx="38">
                  <c:v>8095089</c:v>
                </c:pt>
                <c:pt idx="39">
                  <c:v>8448316</c:v>
                </c:pt>
                <c:pt idx="40">
                  <c:v>8822902</c:v>
                </c:pt>
                <c:pt idx="41">
                  <c:v>8822902</c:v>
                </c:pt>
                <c:pt idx="42">
                  <c:v>9185265</c:v>
                </c:pt>
                <c:pt idx="43">
                  <c:v>9185265</c:v>
                </c:pt>
                <c:pt idx="44">
                  <c:v>9614855</c:v>
                </c:pt>
                <c:pt idx="45">
                  <c:v>9614855</c:v>
                </c:pt>
                <c:pt idx="46">
                  <c:v>9948401</c:v>
                </c:pt>
                <c:pt idx="47">
                  <c:v>9948401</c:v>
                </c:pt>
                <c:pt idx="48">
                  <c:v>10350537</c:v>
                </c:pt>
                <c:pt idx="49">
                  <c:v>10350537</c:v>
                </c:pt>
                <c:pt idx="50">
                  <c:v>10736142</c:v>
                </c:pt>
                <c:pt idx="51">
                  <c:v>10736142</c:v>
                </c:pt>
                <c:pt idx="52">
                  <c:v>11111651</c:v>
                </c:pt>
                <c:pt idx="53">
                  <c:v>11111651</c:v>
                </c:pt>
                <c:pt idx="54">
                  <c:v>11429117</c:v>
                </c:pt>
                <c:pt idx="55">
                  <c:v>11429117</c:v>
                </c:pt>
                <c:pt idx="56">
                  <c:v>11809389</c:v>
                </c:pt>
                <c:pt idx="57">
                  <c:v>11809389</c:v>
                </c:pt>
                <c:pt idx="58">
                  <c:v>12153082</c:v>
                </c:pt>
                <c:pt idx="59">
                  <c:v>12153082</c:v>
                </c:pt>
                <c:pt idx="60">
                  <c:v>12528468</c:v>
                </c:pt>
                <c:pt idx="61">
                  <c:v>12528468</c:v>
                </c:pt>
                <c:pt idx="62">
                  <c:v>12918747</c:v>
                </c:pt>
                <c:pt idx="63">
                  <c:v>12918747</c:v>
                </c:pt>
                <c:pt idx="64">
                  <c:v>13324633</c:v>
                </c:pt>
                <c:pt idx="65">
                  <c:v>13324633</c:v>
                </c:pt>
                <c:pt idx="66">
                  <c:v>13755241</c:v>
                </c:pt>
                <c:pt idx="67">
                  <c:v>13755241</c:v>
                </c:pt>
                <c:pt idx="68">
                  <c:v>14166834</c:v>
                </c:pt>
                <c:pt idx="69">
                  <c:v>14166834</c:v>
                </c:pt>
                <c:pt idx="70">
                  <c:v>14504305</c:v>
                </c:pt>
                <c:pt idx="71">
                  <c:v>14504305</c:v>
                </c:pt>
                <c:pt idx="72">
                  <c:v>14909180</c:v>
                </c:pt>
                <c:pt idx="73">
                  <c:v>14909180</c:v>
                </c:pt>
                <c:pt idx="74">
                  <c:v>15346383</c:v>
                </c:pt>
                <c:pt idx="75">
                  <c:v>15346383</c:v>
                </c:pt>
                <c:pt idx="76">
                  <c:v>15794101</c:v>
                </c:pt>
                <c:pt idx="77">
                  <c:v>15794101</c:v>
                </c:pt>
                <c:pt idx="78">
                  <c:v>16217052</c:v>
                </c:pt>
                <c:pt idx="79">
                  <c:v>16217052</c:v>
                </c:pt>
                <c:pt idx="80">
                  <c:v>16217052</c:v>
                </c:pt>
                <c:pt idx="81">
                  <c:v>16217052</c:v>
                </c:pt>
                <c:pt idx="82">
                  <c:v>16574129</c:v>
                </c:pt>
                <c:pt idx="83">
                  <c:v>16574129</c:v>
                </c:pt>
                <c:pt idx="84">
                  <c:v>16993006</c:v>
                </c:pt>
                <c:pt idx="85">
                  <c:v>16993006</c:v>
                </c:pt>
                <c:pt idx="86">
                  <c:v>17445183</c:v>
                </c:pt>
                <c:pt idx="87">
                  <c:v>17445183</c:v>
                </c:pt>
                <c:pt idx="88">
                  <c:v>17881695</c:v>
                </c:pt>
                <c:pt idx="89">
                  <c:v>17881695</c:v>
                </c:pt>
                <c:pt idx="90">
                  <c:v>18340699</c:v>
                </c:pt>
                <c:pt idx="91">
                  <c:v>18340699</c:v>
                </c:pt>
                <c:pt idx="92">
                  <c:v>18679816</c:v>
                </c:pt>
                <c:pt idx="93">
                  <c:v>18679816</c:v>
                </c:pt>
                <c:pt idx="94">
                  <c:v>19135639</c:v>
                </c:pt>
                <c:pt idx="95">
                  <c:v>19135639</c:v>
                </c:pt>
                <c:pt idx="96">
                  <c:v>19522369</c:v>
                </c:pt>
                <c:pt idx="97">
                  <c:v>19522369</c:v>
                </c:pt>
                <c:pt idx="98">
                  <c:v>19926971</c:v>
                </c:pt>
                <c:pt idx="99">
                  <c:v>19926971</c:v>
                </c:pt>
                <c:pt idx="100">
                  <c:v>20344628</c:v>
                </c:pt>
                <c:pt idx="101">
                  <c:v>20344628</c:v>
                </c:pt>
                <c:pt idx="102">
                  <c:v>20773858</c:v>
                </c:pt>
                <c:pt idx="103">
                  <c:v>20773858</c:v>
                </c:pt>
                <c:pt idx="104">
                  <c:v>20773858</c:v>
                </c:pt>
                <c:pt idx="105">
                  <c:v>20773858</c:v>
                </c:pt>
                <c:pt idx="106">
                  <c:v>21176561</c:v>
                </c:pt>
                <c:pt idx="107">
                  <c:v>21176561</c:v>
                </c:pt>
                <c:pt idx="108">
                  <c:v>21698986</c:v>
                </c:pt>
                <c:pt idx="109">
                  <c:v>21698986</c:v>
                </c:pt>
                <c:pt idx="110">
                  <c:v>22275370</c:v>
                </c:pt>
                <c:pt idx="111">
                  <c:v>22275370</c:v>
                </c:pt>
                <c:pt idx="112">
                  <c:v>22764872</c:v>
                </c:pt>
                <c:pt idx="113">
                  <c:v>22764872</c:v>
                </c:pt>
                <c:pt idx="114">
                  <c:v>23195718</c:v>
                </c:pt>
                <c:pt idx="115">
                  <c:v>23195718</c:v>
                </c:pt>
                <c:pt idx="116">
                  <c:v>23655266</c:v>
                </c:pt>
                <c:pt idx="117">
                  <c:v>23655266</c:v>
                </c:pt>
                <c:pt idx="118">
                  <c:v>24146195</c:v>
                </c:pt>
                <c:pt idx="119">
                  <c:v>24146195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E-4F0F-9C0E-515FEBAFB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6496"/>
        <c:axId val="392184960"/>
      </c:lineChart>
      <c:catAx>
        <c:axId val="3396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92184960"/>
        <c:crosses val="autoZero"/>
        <c:auto val="1"/>
        <c:lblAlgn val="ctr"/>
        <c:lblOffset val="100"/>
        <c:noMultiLvlLbl val="0"/>
      </c:catAx>
      <c:valAx>
        <c:axId val="392184960"/>
        <c:scaling>
          <c:orientation val="minMax"/>
          <c:max val="5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문서1.xlsx]Summary(Buffer-same)'!$AA$51:$AA$170</c:f>
              <c:numCache>
                <c:formatCode>General</c:formatCode>
                <c:ptCount val="120"/>
                <c:pt idx="0">
                  <c:v>73816</c:v>
                </c:pt>
                <c:pt idx="1">
                  <c:v>73816</c:v>
                </c:pt>
                <c:pt idx="2">
                  <c:v>205064</c:v>
                </c:pt>
                <c:pt idx="3">
                  <c:v>205064</c:v>
                </c:pt>
                <c:pt idx="4">
                  <c:v>347110</c:v>
                </c:pt>
                <c:pt idx="5">
                  <c:v>347110</c:v>
                </c:pt>
                <c:pt idx="6">
                  <c:v>484823</c:v>
                </c:pt>
                <c:pt idx="7">
                  <c:v>484823</c:v>
                </c:pt>
                <c:pt idx="8">
                  <c:v>638734</c:v>
                </c:pt>
                <c:pt idx="9">
                  <c:v>638734</c:v>
                </c:pt>
                <c:pt idx="10">
                  <c:v>830468</c:v>
                </c:pt>
                <c:pt idx="11">
                  <c:v>830468</c:v>
                </c:pt>
                <c:pt idx="12">
                  <c:v>995488</c:v>
                </c:pt>
                <c:pt idx="13">
                  <c:v>995488</c:v>
                </c:pt>
                <c:pt idx="14">
                  <c:v>1187574</c:v>
                </c:pt>
                <c:pt idx="15">
                  <c:v>1187574</c:v>
                </c:pt>
                <c:pt idx="16">
                  <c:v>1347774</c:v>
                </c:pt>
                <c:pt idx="17">
                  <c:v>1347774</c:v>
                </c:pt>
                <c:pt idx="18">
                  <c:v>1519724</c:v>
                </c:pt>
                <c:pt idx="19">
                  <c:v>1519724</c:v>
                </c:pt>
                <c:pt idx="20">
                  <c:v>1697298</c:v>
                </c:pt>
                <c:pt idx="21">
                  <c:v>1697298</c:v>
                </c:pt>
                <c:pt idx="22">
                  <c:v>1908847</c:v>
                </c:pt>
                <c:pt idx="23">
                  <c:v>1908847</c:v>
                </c:pt>
                <c:pt idx="24">
                  <c:v>2133697</c:v>
                </c:pt>
                <c:pt idx="25">
                  <c:v>2133697</c:v>
                </c:pt>
                <c:pt idx="26">
                  <c:v>2317810</c:v>
                </c:pt>
                <c:pt idx="27">
                  <c:v>2317810</c:v>
                </c:pt>
                <c:pt idx="28">
                  <c:v>2550201</c:v>
                </c:pt>
                <c:pt idx="29">
                  <c:v>2550201</c:v>
                </c:pt>
                <c:pt idx="30">
                  <c:v>2734724</c:v>
                </c:pt>
                <c:pt idx="31">
                  <c:v>2734724</c:v>
                </c:pt>
                <c:pt idx="32">
                  <c:v>2906286</c:v>
                </c:pt>
                <c:pt idx="33">
                  <c:v>2906286</c:v>
                </c:pt>
                <c:pt idx="34">
                  <c:v>3088286</c:v>
                </c:pt>
                <c:pt idx="35">
                  <c:v>3088286</c:v>
                </c:pt>
                <c:pt idx="36">
                  <c:v>3270825</c:v>
                </c:pt>
                <c:pt idx="37">
                  <c:v>3270825</c:v>
                </c:pt>
                <c:pt idx="38">
                  <c:v>3456717</c:v>
                </c:pt>
                <c:pt idx="39">
                  <c:v>3456717</c:v>
                </c:pt>
                <c:pt idx="40">
                  <c:v>3641814</c:v>
                </c:pt>
                <c:pt idx="41">
                  <c:v>3641814</c:v>
                </c:pt>
                <c:pt idx="42">
                  <c:v>3830099</c:v>
                </c:pt>
                <c:pt idx="43">
                  <c:v>3830099</c:v>
                </c:pt>
                <c:pt idx="44">
                  <c:v>4055196</c:v>
                </c:pt>
                <c:pt idx="45">
                  <c:v>4055196</c:v>
                </c:pt>
                <c:pt idx="46">
                  <c:v>4227929</c:v>
                </c:pt>
                <c:pt idx="47">
                  <c:v>4227929</c:v>
                </c:pt>
                <c:pt idx="48">
                  <c:v>4453771</c:v>
                </c:pt>
                <c:pt idx="49">
                  <c:v>4453771</c:v>
                </c:pt>
                <c:pt idx="50">
                  <c:v>4630753</c:v>
                </c:pt>
                <c:pt idx="51">
                  <c:v>4630753</c:v>
                </c:pt>
                <c:pt idx="52">
                  <c:v>4813364</c:v>
                </c:pt>
                <c:pt idx="53">
                  <c:v>4813364</c:v>
                </c:pt>
                <c:pt idx="54">
                  <c:v>5006200</c:v>
                </c:pt>
                <c:pt idx="55">
                  <c:v>5006200</c:v>
                </c:pt>
                <c:pt idx="56">
                  <c:v>5166378</c:v>
                </c:pt>
                <c:pt idx="57">
                  <c:v>5166378</c:v>
                </c:pt>
                <c:pt idx="58">
                  <c:v>5390374</c:v>
                </c:pt>
                <c:pt idx="59">
                  <c:v>5390374</c:v>
                </c:pt>
                <c:pt idx="60">
                  <c:v>5597253</c:v>
                </c:pt>
                <c:pt idx="61">
                  <c:v>5597253</c:v>
                </c:pt>
                <c:pt idx="62">
                  <c:v>5770485</c:v>
                </c:pt>
                <c:pt idx="63">
                  <c:v>5770485</c:v>
                </c:pt>
                <c:pt idx="64">
                  <c:v>5935395</c:v>
                </c:pt>
                <c:pt idx="65">
                  <c:v>5935395</c:v>
                </c:pt>
                <c:pt idx="66">
                  <c:v>6110397</c:v>
                </c:pt>
                <c:pt idx="67">
                  <c:v>6110397</c:v>
                </c:pt>
                <c:pt idx="68">
                  <c:v>6274486</c:v>
                </c:pt>
                <c:pt idx="69">
                  <c:v>6274486</c:v>
                </c:pt>
                <c:pt idx="70">
                  <c:v>6428001</c:v>
                </c:pt>
                <c:pt idx="71">
                  <c:v>6428001</c:v>
                </c:pt>
                <c:pt idx="72">
                  <c:v>6603950</c:v>
                </c:pt>
                <c:pt idx="73">
                  <c:v>6603950</c:v>
                </c:pt>
                <c:pt idx="74">
                  <c:v>6820853</c:v>
                </c:pt>
                <c:pt idx="75">
                  <c:v>6820853</c:v>
                </c:pt>
                <c:pt idx="76">
                  <c:v>6981687</c:v>
                </c:pt>
                <c:pt idx="77">
                  <c:v>6981687</c:v>
                </c:pt>
                <c:pt idx="78">
                  <c:v>7156707</c:v>
                </c:pt>
                <c:pt idx="79">
                  <c:v>7156707</c:v>
                </c:pt>
                <c:pt idx="80">
                  <c:v>7316703</c:v>
                </c:pt>
                <c:pt idx="81">
                  <c:v>7316703</c:v>
                </c:pt>
                <c:pt idx="82">
                  <c:v>7484373</c:v>
                </c:pt>
                <c:pt idx="83">
                  <c:v>7484373</c:v>
                </c:pt>
                <c:pt idx="84">
                  <c:v>7674862</c:v>
                </c:pt>
                <c:pt idx="85">
                  <c:v>7674862</c:v>
                </c:pt>
                <c:pt idx="86">
                  <c:v>7870364</c:v>
                </c:pt>
                <c:pt idx="87">
                  <c:v>7870364</c:v>
                </c:pt>
                <c:pt idx="88">
                  <c:v>8057604</c:v>
                </c:pt>
                <c:pt idx="89">
                  <c:v>8057604</c:v>
                </c:pt>
                <c:pt idx="90">
                  <c:v>8253551</c:v>
                </c:pt>
                <c:pt idx="91">
                  <c:v>8253551</c:v>
                </c:pt>
                <c:pt idx="92">
                  <c:v>8427043</c:v>
                </c:pt>
                <c:pt idx="93">
                  <c:v>8427043</c:v>
                </c:pt>
                <c:pt idx="94">
                  <c:v>8622822</c:v>
                </c:pt>
                <c:pt idx="95">
                  <c:v>8622822</c:v>
                </c:pt>
                <c:pt idx="96">
                  <c:v>8811585</c:v>
                </c:pt>
                <c:pt idx="97">
                  <c:v>8811585</c:v>
                </c:pt>
                <c:pt idx="98">
                  <c:v>8999266</c:v>
                </c:pt>
                <c:pt idx="99">
                  <c:v>8999266</c:v>
                </c:pt>
                <c:pt idx="100">
                  <c:v>9157483</c:v>
                </c:pt>
                <c:pt idx="101">
                  <c:v>9157483</c:v>
                </c:pt>
                <c:pt idx="102">
                  <c:v>9330574</c:v>
                </c:pt>
                <c:pt idx="103">
                  <c:v>9330574</c:v>
                </c:pt>
                <c:pt idx="104">
                  <c:v>9543190</c:v>
                </c:pt>
                <c:pt idx="105">
                  <c:v>9543190</c:v>
                </c:pt>
                <c:pt idx="106">
                  <c:v>9764528</c:v>
                </c:pt>
                <c:pt idx="107">
                  <c:v>9764528</c:v>
                </c:pt>
                <c:pt idx="108">
                  <c:v>9946193</c:v>
                </c:pt>
                <c:pt idx="109">
                  <c:v>9946193</c:v>
                </c:pt>
                <c:pt idx="110">
                  <c:v>10131485</c:v>
                </c:pt>
                <c:pt idx="111">
                  <c:v>10131485</c:v>
                </c:pt>
                <c:pt idx="112">
                  <c:v>10310515</c:v>
                </c:pt>
                <c:pt idx="113">
                  <c:v>10310515</c:v>
                </c:pt>
                <c:pt idx="114">
                  <c:v>10485236</c:v>
                </c:pt>
                <c:pt idx="115">
                  <c:v>10485236</c:v>
                </c:pt>
                <c:pt idx="116">
                  <c:v>10716063</c:v>
                </c:pt>
                <c:pt idx="117">
                  <c:v>10716063</c:v>
                </c:pt>
                <c:pt idx="118">
                  <c:v>10944159</c:v>
                </c:pt>
                <c:pt idx="119">
                  <c:v>10944159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C-4E08-B4F7-22B24D21B87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문서1.xlsx]Summary(Buffer-same)'!$AB$51:$AB$170</c:f>
              <c:numCache>
                <c:formatCode>General</c:formatCode>
                <c:ptCount val="120"/>
                <c:pt idx="0">
                  <c:v>830468</c:v>
                </c:pt>
                <c:pt idx="1">
                  <c:v>830468</c:v>
                </c:pt>
                <c:pt idx="2">
                  <c:v>995488</c:v>
                </c:pt>
                <c:pt idx="3">
                  <c:v>995488</c:v>
                </c:pt>
                <c:pt idx="4">
                  <c:v>1187574</c:v>
                </c:pt>
                <c:pt idx="5">
                  <c:v>1187574</c:v>
                </c:pt>
                <c:pt idx="6">
                  <c:v>1347774</c:v>
                </c:pt>
                <c:pt idx="7">
                  <c:v>1347774</c:v>
                </c:pt>
                <c:pt idx="8">
                  <c:v>1519724</c:v>
                </c:pt>
                <c:pt idx="9">
                  <c:v>1519724</c:v>
                </c:pt>
                <c:pt idx="10">
                  <c:v>1697298</c:v>
                </c:pt>
                <c:pt idx="11">
                  <c:v>1697298</c:v>
                </c:pt>
                <c:pt idx="12">
                  <c:v>1908847</c:v>
                </c:pt>
                <c:pt idx="13">
                  <c:v>1908847</c:v>
                </c:pt>
                <c:pt idx="14">
                  <c:v>2133697</c:v>
                </c:pt>
                <c:pt idx="15">
                  <c:v>2133697</c:v>
                </c:pt>
                <c:pt idx="16">
                  <c:v>2317810</c:v>
                </c:pt>
                <c:pt idx="17">
                  <c:v>2317810</c:v>
                </c:pt>
                <c:pt idx="18">
                  <c:v>2550201</c:v>
                </c:pt>
                <c:pt idx="19">
                  <c:v>2550201</c:v>
                </c:pt>
                <c:pt idx="20">
                  <c:v>2734724</c:v>
                </c:pt>
                <c:pt idx="21">
                  <c:v>2734724</c:v>
                </c:pt>
                <c:pt idx="22">
                  <c:v>2906286</c:v>
                </c:pt>
                <c:pt idx="23">
                  <c:v>2906286</c:v>
                </c:pt>
                <c:pt idx="24">
                  <c:v>3088286</c:v>
                </c:pt>
                <c:pt idx="25">
                  <c:v>3088286</c:v>
                </c:pt>
                <c:pt idx="26">
                  <c:v>3270825</c:v>
                </c:pt>
                <c:pt idx="27">
                  <c:v>3270825</c:v>
                </c:pt>
                <c:pt idx="28">
                  <c:v>3456717</c:v>
                </c:pt>
                <c:pt idx="29">
                  <c:v>3456717</c:v>
                </c:pt>
                <c:pt idx="30">
                  <c:v>3641814</c:v>
                </c:pt>
                <c:pt idx="31">
                  <c:v>3641814</c:v>
                </c:pt>
                <c:pt idx="32">
                  <c:v>3830099</c:v>
                </c:pt>
                <c:pt idx="33">
                  <c:v>3830099</c:v>
                </c:pt>
                <c:pt idx="34">
                  <c:v>4055196</c:v>
                </c:pt>
                <c:pt idx="35">
                  <c:v>4055196</c:v>
                </c:pt>
                <c:pt idx="36">
                  <c:v>4227929</c:v>
                </c:pt>
                <c:pt idx="37">
                  <c:v>4227929</c:v>
                </c:pt>
                <c:pt idx="38">
                  <c:v>4453771</c:v>
                </c:pt>
                <c:pt idx="39">
                  <c:v>4453771</c:v>
                </c:pt>
                <c:pt idx="40">
                  <c:v>4630753</c:v>
                </c:pt>
                <c:pt idx="41">
                  <c:v>4630753</c:v>
                </c:pt>
                <c:pt idx="42">
                  <c:v>4813364</c:v>
                </c:pt>
                <c:pt idx="43">
                  <c:v>4813364</c:v>
                </c:pt>
                <c:pt idx="44">
                  <c:v>5006200</c:v>
                </c:pt>
                <c:pt idx="45">
                  <c:v>5006200</c:v>
                </c:pt>
                <c:pt idx="46">
                  <c:v>5166378</c:v>
                </c:pt>
                <c:pt idx="47">
                  <c:v>5166378</c:v>
                </c:pt>
                <c:pt idx="48">
                  <c:v>5390374</c:v>
                </c:pt>
                <c:pt idx="49">
                  <c:v>5390374</c:v>
                </c:pt>
                <c:pt idx="50">
                  <c:v>5597253</c:v>
                </c:pt>
                <c:pt idx="51">
                  <c:v>5597253</c:v>
                </c:pt>
                <c:pt idx="52">
                  <c:v>5770485</c:v>
                </c:pt>
                <c:pt idx="53">
                  <c:v>5770485</c:v>
                </c:pt>
                <c:pt idx="54">
                  <c:v>5935395</c:v>
                </c:pt>
                <c:pt idx="55">
                  <c:v>5935395</c:v>
                </c:pt>
                <c:pt idx="56">
                  <c:v>6110397</c:v>
                </c:pt>
                <c:pt idx="57">
                  <c:v>6110397</c:v>
                </c:pt>
                <c:pt idx="58">
                  <c:v>6274486</c:v>
                </c:pt>
                <c:pt idx="59">
                  <c:v>6274486</c:v>
                </c:pt>
                <c:pt idx="60">
                  <c:v>6428001</c:v>
                </c:pt>
                <c:pt idx="61">
                  <c:v>6428001</c:v>
                </c:pt>
                <c:pt idx="62">
                  <c:v>6603950</c:v>
                </c:pt>
                <c:pt idx="63">
                  <c:v>6603950</c:v>
                </c:pt>
                <c:pt idx="64">
                  <c:v>6820853</c:v>
                </c:pt>
                <c:pt idx="65">
                  <c:v>6820853</c:v>
                </c:pt>
                <c:pt idx="66">
                  <c:v>6981687</c:v>
                </c:pt>
                <c:pt idx="67">
                  <c:v>6981687</c:v>
                </c:pt>
                <c:pt idx="68">
                  <c:v>7156707</c:v>
                </c:pt>
                <c:pt idx="69">
                  <c:v>7156707</c:v>
                </c:pt>
                <c:pt idx="70">
                  <c:v>7316703</c:v>
                </c:pt>
                <c:pt idx="71">
                  <c:v>7316703</c:v>
                </c:pt>
                <c:pt idx="72">
                  <c:v>7484373</c:v>
                </c:pt>
                <c:pt idx="73">
                  <c:v>7484373</c:v>
                </c:pt>
                <c:pt idx="74">
                  <c:v>7674862</c:v>
                </c:pt>
                <c:pt idx="75">
                  <c:v>7674862</c:v>
                </c:pt>
                <c:pt idx="76">
                  <c:v>7870364</c:v>
                </c:pt>
                <c:pt idx="77">
                  <c:v>7870364</c:v>
                </c:pt>
                <c:pt idx="78">
                  <c:v>8057604</c:v>
                </c:pt>
                <c:pt idx="79">
                  <c:v>8057604</c:v>
                </c:pt>
                <c:pt idx="80">
                  <c:v>8253551</c:v>
                </c:pt>
                <c:pt idx="81">
                  <c:v>8253551</c:v>
                </c:pt>
                <c:pt idx="82">
                  <c:v>8427043</c:v>
                </c:pt>
                <c:pt idx="83">
                  <c:v>8427043</c:v>
                </c:pt>
                <c:pt idx="84">
                  <c:v>8622822</c:v>
                </c:pt>
                <c:pt idx="85">
                  <c:v>8622822</c:v>
                </c:pt>
                <c:pt idx="86">
                  <c:v>8811585</c:v>
                </c:pt>
                <c:pt idx="87">
                  <c:v>8811585</c:v>
                </c:pt>
                <c:pt idx="88">
                  <c:v>8999266</c:v>
                </c:pt>
                <c:pt idx="89">
                  <c:v>8999266</c:v>
                </c:pt>
                <c:pt idx="90">
                  <c:v>9157483</c:v>
                </c:pt>
                <c:pt idx="91">
                  <c:v>9157483</c:v>
                </c:pt>
                <c:pt idx="92">
                  <c:v>9330574</c:v>
                </c:pt>
                <c:pt idx="93">
                  <c:v>9330574</c:v>
                </c:pt>
                <c:pt idx="94">
                  <c:v>9543190</c:v>
                </c:pt>
                <c:pt idx="95">
                  <c:v>9543190</c:v>
                </c:pt>
                <c:pt idx="96">
                  <c:v>9764528</c:v>
                </c:pt>
                <c:pt idx="97">
                  <c:v>9764528</c:v>
                </c:pt>
                <c:pt idx="98">
                  <c:v>9946193</c:v>
                </c:pt>
                <c:pt idx="99">
                  <c:v>9946193</c:v>
                </c:pt>
                <c:pt idx="100">
                  <c:v>10131485</c:v>
                </c:pt>
                <c:pt idx="101">
                  <c:v>10131485</c:v>
                </c:pt>
                <c:pt idx="102">
                  <c:v>10310515</c:v>
                </c:pt>
                <c:pt idx="103">
                  <c:v>10310515</c:v>
                </c:pt>
                <c:pt idx="104">
                  <c:v>10485236</c:v>
                </c:pt>
                <c:pt idx="105">
                  <c:v>10485236</c:v>
                </c:pt>
                <c:pt idx="106">
                  <c:v>10716063</c:v>
                </c:pt>
                <c:pt idx="107">
                  <c:v>10716063</c:v>
                </c:pt>
                <c:pt idx="108">
                  <c:v>10944159</c:v>
                </c:pt>
                <c:pt idx="109">
                  <c:v>10944159</c:v>
                </c:pt>
                <c:pt idx="110">
                  <c:v>11113065</c:v>
                </c:pt>
                <c:pt idx="111">
                  <c:v>11113065</c:v>
                </c:pt>
                <c:pt idx="112">
                  <c:v>11284792</c:v>
                </c:pt>
                <c:pt idx="113">
                  <c:v>11284792</c:v>
                </c:pt>
                <c:pt idx="114">
                  <c:v>11496924</c:v>
                </c:pt>
                <c:pt idx="115">
                  <c:v>11496924</c:v>
                </c:pt>
                <c:pt idx="116">
                  <c:v>11710624</c:v>
                </c:pt>
                <c:pt idx="117">
                  <c:v>11710624</c:v>
                </c:pt>
                <c:pt idx="118">
                  <c:v>11884332</c:v>
                </c:pt>
                <c:pt idx="119">
                  <c:v>11884332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C-4E08-B4F7-22B24D21B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764160"/>
        <c:axId val="339003648"/>
      </c:lineChart>
      <c:catAx>
        <c:axId val="308764160"/>
        <c:scaling>
          <c:orientation val="minMax"/>
        </c:scaling>
        <c:delete val="0"/>
        <c:axPos val="b"/>
        <c:majorTickMark val="out"/>
        <c:minorTickMark val="none"/>
        <c:tickLblPos val="nextTo"/>
        <c:crossAx val="339003648"/>
        <c:crosses val="autoZero"/>
        <c:auto val="1"/>
        <c:lblAlgn val="ctr"/>
        <c:lblOffset val="100"/>
        <c:tickLblSkip val="10"/>
        <c:noMultiLvlLbl val="0"/>
      </c:catAx>
      <c:valAx>
        <c:axId val="339003648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76416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문서1.xlsx]Summary(Buffer-different)'!$BE$51:$BE$170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912157</c:v>
                </c:pt>
                <c:pt idx="5">
                  <c:v>912157</c:v>
                </c:pt>
                <c:pt idx="6">
                  <c:v>1181886</c:v>
                </c:pt>
                <c:pt idx="7">
                  <c:v>1181886</c:v>
                </c:pt>
                <c:pt idx="8">
                  <c:v>1528540</c:v>
                </c:pt>
                <c:pt idx="9">
                  <c:v>1528540</c:v>
                </c:pt>
                <c:pt idx="10">
                  <c:v>1952163</c:v>
                </c:pt>
                <c:pt idx="11">
                  <c:v>1952163</c:v>
                </c:pt>
                <c:pt idx="12">
                  <c:v>2319598</c:v>
                </c:pt>
                <c:pt idx="13">
                  <c:v>2319598</c:v>
                </c:pt>
                <c:pt idx="14">
                  <c:v>2741910</c:v>
                </c:pt>
                <c:pt idx="15">
                  <c:v>2741910</c:v>
                </c:pt>
                <c:pt idx="16">
                  <c:v>3049147</c:v>
                </c:pt>
                <c:pt idx="17">
                  <c:v>3049147</c:v>
                </c:pt>
                <c:pt idx="18">
                  <c:v>3433525</c:v>
                </c:pt>
                <c:pt idx="19">
                  <c:v>3433525</c:v>
                </c:pt>
                <c:pt idx="20">
                  <c:v>3829355</c:v>
                </c:pt>
                <c:pt idx="21">
                  <c:v>3829355</c:v>
                </c:pt>
                <c:pt idx="22">
                  <c:v>4202595</c:v>
                </c:pt>
                <c:pt idx="23">
                  <c:v>4202595</c:v>
                </c:pt>
                <c:pt idx="24">
                  <c:v>4604128</c:v>
                </c:pt>
                <c:pt idx="25">
                  <c:v>4604128</c:v>
                </c:pt>
                <c:pt idx="26">
                  <c:v>4970697</c:v>
                </c:pt>
                <c:pt idx="27">
                  <c:v>4970697</c:v>
                </c:pt>
                <c:pt idx="28">
                  <c:v>5338701</c:v>
                </c:pt>
                <c:pt idx="29">
                  <c:v>5338701</c:v>
                </c:pt>
                <c:pt idx="30">
                  <c:v>5664213</c:v>
                </c:pt>
                <c:pt idx="31">
                  <c:v>5664213</c:v>
                </c:pt>
                <c:pt idx="32">
                  <c:v>6005519</c:v>
                </c:pt>
                <c:pt idx="33">
                  <c:v>6005519</c:v>
                </c:pt>
                <c:pt idx="34">
                  <c:v>6322287</c:v>
                </c:pt>
                <c:pt idx="35">
                  <c:v>6322287</c:v>
                </c:pt>
                <c:pt idx="36">
                  <c:v>6644835</c:v>
                </c:pt>
                <c:pt idx="37">
                  <c:v>6644835</c:v>
                </c:pt>
                <c:pt idx="38">
                  <c:v>6957878</c:v>
                </c:pt>
                <c:pt idx="39">
                  <c:v>6957878</c:v>
                </c:pt>
                <c:pt idx="40">
                  <c:v>7276067</c:v>
                </c:pt>
                <c:pt idx="41">
                  <c:v>7276067</c:v>
                </c:pt>
                <c:pt idx="42">
                  <c:v>7595922</c:v>
                </c:pt>
                <c:pt idx="43">
                  <c:v>7595922</c:v>
                </c:pt>
                <c:pt idx="44">
                  <c:v>7910947</c:v>
                </c:pt>
                <c:pt idx="45">
                  <c:v>7910947</c:v>
                </c:pt>
                <c:pt idx="46">
                  <c:v>8262503</c:v>
                </c:pt>
                <c:pt idx="47">
                  <c:v>8262503</c:v>
                </c:pt>
                <c:pt idx="48">
                  <c:v>8615730</c:v>
                </c:pt>
                <c:pt idx="49">
                  <c:v>8615730</c:v>
                </c:pt>
                <c:pt idx="50">
                  <c:v>8990316</c:v>
                </c:pt>
                <c:pt idx="51">
                  <c:v>8990316</c:v>
                </c:pt>
                <c:pt idx="52">
                  <c:v>9352679</c:v>
                </c:pt>
                <c:pt idx="53">
                  <c:v>9352679</c:v>
                </c:pt>
                <c:pt idx="54">
                  <c:v>9731449</c:v>
                </c:pt>
                <c:pt idx="55">
                  <c:v>9731449</c:v>
                </c:pt>
                <c:pt idx="56">
                  <c:v>10064995</c:v>
                </c:pt>
                <c:pt idx="57">
                  <c:v>10064995</c:v>
                </c:pt>
                <c:pt idx="58">
                  <c:v>10425517</c:v>
                </c:pt>
                <c:pt idx="59">
                  <c:v>10425517</c:v>
                </c:pt>
                <c:pt idx="60">
                  <c:v>10811122</c:v>
                </c:pt>
                <c:pt idx="61">
                  <c:v>10811122</c:v>
                </c:pt>
                <c:pt idx="62">
                  <c:v>11186631</c:v>
                </c:pt>
                <c:pt idx="63">
                  <c:v>11186631</c:v>
                </c:pt>
                <c:pt idx="64">
                  <c:v>11504097</c:v>
                </c:pt>
                <c:pt idx="65">
                  <c:v>11504097</c:v>
                </c:pt>
                <c:pt idx="66">
                  <c:v>11837776</c:v>
                </c:pt>
                <c:pt idx="67">
                  <c:v>11837776</c:v>
                </c:pt>
                <c:pt idx="68">
                  <c:v>12133103</c:v>
                </c:pt>
                <c:pt idx="69">
                  <c:v>12133103</c:v>
                </c:pt>
                <c:pt idx="70">
                  <c:v>12462258</c:v>
                </c:pt>
                <c:pt idx="71">
                  <c:v>12462258</c:v>
                </c:pt>
                <c:pt idx="72">
                  <c:v>12762142</c:v>
                </c:pt>
                <c:pt idx="73">
                  <c:v>12762142</c:v>
                </c:pt>
                <c:pt idx="74">
                  <c:v>13061977</c:v>
                </c:pt>
                <c:pt idx="75">
                  <c:v>13061977</c:v>
                </c:pt>
                <c:pt idx="76">
                  <c:v>13386539</c:v>
                </c:pt>
                <c:pt idx="77">
                  <c:v>13386539</c:v>
                </c:pt>
                <c:pt idx="78">
                  <c:v>13703889</c:v>
                </c:pt>
                <c:pt idx="79">
                  <c:v>13703889</c:v>
                </c:pt>
                <c:pt idx="80">
                  <c:v>13996204</c:v>
                </c:pt>
                <c:pt idx="81">
                  <c:v>13996204</c:v>
                </c:pt>
                <c:pt idx="82">
                  <c:v>14307345</c:v>
                </c:pt>
                <c:pt idx="83">
                  <c:v>14307345</c:v>
                </c:pt>
                <c:pt idx="84">
                  <c:v>14598544</c:v>
                </c:pt>
                <c:pt idx="85">
                  <c:v>14598544</c:v>
                </c:pt>
                <c:pt idx="86">
                  <c:v>14944457</c:v>
                </c:pt>
                <c:pt idx="87">
                  <c:v>14944457</c:v>
                </c:pt>
                <c:pt idx="88">
                  <c:v>15226503</c:v>
                </c:pt>
                <c:pt idx="89">
                  <c:v>15226503</c:v>
                </c:pt>
                <c:pt idx="90">
                  <c:v>15456925</c:v>
                </c:pt>
                <c:pt idx="91">
                  <c:v>15456925</c:v>
                </c:pt>
                <c:pt idx="92">
                  <c:v>15729290</c:v>
                </c:pt>
                <c:pt idx="93">
                  <c:v>15729290</c:v>
                </c:pt>
                <c:pt idx="94">
                  <c:v>16078589</c:v>
                </c:pt>
                <c:pt idx="95">
                  <c:v>16078589</c:v>
                </c:pt>
                <c:pt idx="96">
                  <c:v>16419046</c:v>
                </c:pt>
                <c:pt idx="97">
                  <c:v>16419046</c:v>
                </c:pt>
                <c:pt idx="98">
                  <c:v>16712654</c:v>
                </c:pt>
                <c:pt idx="99">
                  <c:v>16712654</c:v>
                </c:pt>
                <c:pt idx="100">
                  <c:v>16913238</c:v>
                </c:pt>
                <c:pt idx="101">
                  <c:v>16913238</c:v>
                </c:pt>
                <c:pt idx="102">
                  <c:v>17182920</c:v>
                </c:pt>
                <c:pt idx="103">
                  <c:v>17182920</c:v>
                </c:pt>
                <c:pt idx="104">
                  <c:v>17395536</c:v>
                </c:pt>
                <c:pt idx="105">
                  <c:v>17395536</c:v>
                </c:pt>
                <c:pt idx="106">
                  <c:v>17616874</c:v>
                </c:pt>
                <c:pt idx="107">
                  <c:v>17616874</c:v>
                </c:pt>
                <c:pt idx="108">
                  <c:v>17889107</c:v>
                </c:pt>
                <c:pt idx="109">
                  <c:v>17889107</c:v>
                </c:pt>
                <c:pt idx="110">
                  <c:v>18167444</c:v>
                </c:pt>
                <c:pt idx="111">
                  <c:v>18167444</c:v>
                </c:pt>
                <c:pt idx="112">
                  <c:v>18440391</c:v>
                </c:pt>
                <c:pt idx="113">
                  <c:v>18440391</c:v>
                </c:pt>
                <c:pt idx="114">
                  <c:v>18776032</c:v>
                </c:pt>
                <c:pt idx="115">
                  <c:v>18776032</c:v>
                </c:pt>
                <c:pt idx="116">
                  <c:v>19099521</c:v>
                </c:pt>
                <c:pt idx="117">
                  <c:v>19099521</c:v>
                </c:pt>
                <c:pt idx="118">
                  <c:v>19371109</c:v>
                </c:pt>
                <c:pt idx="119">
                  <c:v>19371109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4-4B00-9CBA-B8854009F8BF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문서1.xlsx]Summary(Buffer-different)'!$BF$51:$BF$170</c:f>
              <c:numCache>
                <c:formatCode>General</c:formatCode>
                <c:ptCount val="120"/>
                <c:pt idx="0">
                  <c:v>1944787</c:v>
                </c:pt>
                <c:pt idx="1">
                  <c:v>1944787</c:v>
                </c:pt>
                <c:pt idx="2">
                  <c:v>2312222</c:v>
                </c:pt>
                <c:pt idx="3">
                  <c:v>2312222</c:v>
                </c:pt>
                <c:pt idx="4">
                  <c:v>2734534</c:v>
                </c:pt>
                <c:pt idx="5">
                  <c:v>2734534</c:v>
                </c:pt>
                <c:pt idx="6">
                  <c:v>3041771</c:v>
                </c:pt>
                <c:pt idx="7">
                  <c:v>3041771</c:v>
                </c:pt>
                <c:pt idx="8">
                  <c:v>3426149</c:v>
                </c:pt>
                <c:pt idx="9">
                  <c:v>3426149</c:v>
                </c:pt>
                <c:pt idx="10">
                  <c:v>3821979</c:v>
                </c:pt>
                <c:pt idx="11">
                  <c:v>3821979</c:v>
                </c:pt>
                <c:pt idx="12">
                  <c:v>4195219</c:v>
                </c:pt>
                <c:pt idx="13">
                  <c:v>4195219</c:v>
                </c:pt>
                <c:pt idx="14">
                  <c:v>4596752</c:v>
                </c:pt>
                <c:pt idx="15">
                  <c:v>4596752</c:v>
                </c:pt>
                <c:pt idx="16">
                  <c:v>4963321</c:v>
                </c:pt>
                <c:pt idx="17">
                  <c:v>4963321</c:v>
                </c:pt>
                <c:pt idx="18">
                  <c:v>5331325</c:v>
                </c:pt>
                <c:pt idx="19">
                  <c:v>5331325</c:v>
                </c:pt>
                <c:pt idx="20">
                  <c:v>5656837</c:v>
                </c:pt>
                <c:pt idx="21">
                  <c:v>5656837</c:v>
                </c:pt>
                <c:pt idx="22">
                  <c:v>5998143</c:v>
                </c:pt>
                <c:pt idx="23">
                  <c:v>5998143</c:v>
                </c:pt>
                <c:pt idx="24">
                  <c:v>6314911</c:v>
                </c:pt>
                <c:pt idx="25">
                  <c:v>6314911</c:v>
                </c:pt>
                <c:pt idx="26">
                  <c:v>6637459</c:v>
                </c:pt>
                <c:pt idx="27">
                  <c:v>6637459</c:v>
                </c:pt>
                <c:pt idx="28">
                  <c:v>6950502</c:v>
                </c:pt>
                <c:pt idx="29">
                  <c:v>6950502</c:v>
                </c:pt>
                <c:pt idx="30">
                  <c:v>7268691</c:v>
                </c:pt>
                <c:pt idx="31">
                  <c:v>7268691</c:v>
                </c:pt>
                <c:pt idx="32">
                  <c:v>7588546</c:v>
                </c:pt>
                <c:pt idx="33">
                  <c:v>7588546</c:v>
                </c:pt>
                <c:pt idx="34">
                  <c:v>7903571</c:v>
                </c:pt>
                <c:pt idx="35">
                  <c:v>7903571</c:v>
                </c:pt>
                <c:pt idx="36">
                  <c:v>8255127</c:v>
                </c:pt>
                <c:pt idx="37">
                  <c:v>8255127</c:v>
                </c:pt>
                <c:pt idx="38">
                  <c:v>8608354</c:v>
                </c:pt>
                <c:pt idx="39">
                  <c:v>8608354</c:v>
                </c:pt>
                <c:pt idx="40">
                  <c:v>8982940</c:v>
                </c:pt>
                <c:pt idx="41">
                  <c:v>8982940</c:v>
                </c:pt>
                <c:pt idx="42">
                  <c:v>9345303</c:v>
                </c:pt>
                <c:pt idx="43">
                  <c:v>9345303</c:v>
                </c:pt>
                <c:pt idx="44">
                  <c:v>9724073</c:v>
                </c:pt>
                <c:pt idx="45">
                  <c:v>9724073</c:v>
                </c:pt>
                <c:pt idx="46">
                  <c:v>10057619</c:v>
                </c:pt>
                <c:pt idx="47">
                  <c:v>10057619</c:v>
                </c:pt>
                <c:pt idx="48">
                  <c:v>10418141</c:v>
                </c:pt>
                <c:pt idx="49">
                  <c:v>10418141</c:v>
                </c:pt>
                <c:pt idx="50">
                  <c:v>10803746</c:v>
                </c:pt>
                <c:pt idx="51">
                  <c:v>10803746</c:v>
                </c:pt>
                <c:pt idx="52">
                  <c:v>11179255</c:v>
                </c:pt>
                <c:pt idx="53">
                  <c:v>11179255</c:v>
                </c:pt>
                <c:pt idx="54">
                  <c:v>11496721</c:v>
                </c:pt>
                <c:pt idx="55">
                  <c:v>11496721</c:v>
                </c:pt>
                <c:pt idx="56">
                  <c:v>11830400</c:v>
                </c:pt>
                <c:pt idx="57">
                  <c:v>11830400</c:v>
                </c:pt>
                <c:pt idx="58">
                  <c:v>12125727</c:v>
                </c:pt>
                <c:pt idx="59">
                  <c:v>12125727</c:v>
                </c:pt>
                <c:pt idx="60">
                  <c:v>12454882</c:v>
                </c:pt>
                <c:pt idx="61">
                  <c:v>12454882</c:v>
                </c:pt>
                <c:pt idx="62">
                  <c:v>12754766</c:v>
                </c:pt>
                <c:pt idx="63">
                  <c:v>12754766</c:v>
                </c:pt>
                <c:pt idx="64">
                  <c:v>13054601</c:v>
                </c:pt>
                <c:pt idx="65">
                  <c:v>13054601</c:v>
                </c:pt>
                <c:pt idx="66">
                  <c:v>13379163</c:v>
                </c:pt>
                <c:pt idx="67">
                  <c:v>13379163</c:v>
                </c:pt>
                <c:pt idx="68">
                  <c:v>13696513</c:v>
                </c:pt>
                <c:pt idx="69">
                  <c:v>13696513</c:v>
                </c:pt>
                <c:pt idx="70">
                  <c:v>13988828</c:v>
                </c:pt>
                <c:pt idx="71">
                  <c:v>13988828</c:v>
                </c:pt>
                <c:pt idx="72">
                  <c:v>14299969</c:v>
                </c:pt>
                <c:pt idx="73">
                  <c:v>14299969</c:v>
                </c:pt>
                <c:pt idx="74">
                  <c:v>14591168</c:v>
                </c:pt>
                <c:pt idx="75">
                  <c:v>14591168</c:v>
                </c:pt>
                <c:pt idx="76">
                  <c:v>14937081</c:v>
                </c:pt>
                <c:pt idx="77">
                  <c:v>14937081</c:v>
                </c:pt>
                <c:pt idx="78">
                  <c:v>15219127</c:v>
                </c:pt>
                <c:pt idx="79">
                  <c:v>15219127</c:v>
                </c:pt>
                <c:pt idx="80">
                  <c:v>15449549</c:v>
                </c:pt>
                <c:pt idx="81">
                  <c:v>15449549</c:v>
                </c:pt>
                <c:pt idx="82">
                  <c:v>15721914</c:v>
                </c:pt>
                <c:pt idx="83">
                  <c:v>15721914</c:v>
                </c:pt>
                <c:pt idx="84">
                  <c:v>16071213</c:v>
                </c:pt>
                <c:pt idx="85">
                  <c:v>16071213</c:v>
                </c:pt>
                <c:pt idx="86">
                  <c:v>16411670</c:v>
                </c:pt>
                <c:pt idx="87">
                  <c:v>16411670</c:v>
                </c:pt>
                <c:pt idx="88">
                  <c:v>16705278</c:v>
                </c:pt>
                <c:pt idx="89">
                  <c:v>16705278</c:v>
                </c:pt>
                <c:pt idx="90">
                  <c:v>16905862</c:v>
                </c:pt>
                <c:pt idx="91">
                  <c:v>16905862</c:v>
                </c:pt>
                <c:pt idx="92">
                  <c:v>17175544</c:v>
                </c:pt>
                <c:pt idx="93">
                  <c:v>17175544</c:v>
                </c:pt>
                <c:pt idx="94">
                  <c:v>17388160</c:v>
                </c:pt>
                <c:pt idx="95">
                  <c:v>17388160</c:v>
                </c:pt>
                <c:pt idx="96">
                  <c:v>17609498</c:v>
                </c:pt>
                <c:pt idx="97">
                  <c:v>17609498</c:v>
                </c:pt>
                <c:pt idx="98">
                  <c:v>17881731</c:v>
                </c:pt>
                <c:pt idx="99">
                  <c:v>17881731</c:v>
                </c:pt>
                <c:pt idx="100">
                  <c:v>18160068</c:v>
                </c:pt>
                <c:pt idx="101">
                  <c:v>18160068</c:v>
                </c:pt>
                <c:pt idx="102">
                  <c:v>18433015</c:v>
                </c:pt>
                <c:pt idx="103">
                  <c:v>18433015</c:v>
                </c:pt>
                <c:pt idx="104">
                  <c:v>18768656</c:v>
                </c:pt>
                <c:pt idx="105">
                  <c:v>18768656</c:v>
                </c:pt>
                <c:pt idx="106">
                  <c:v>19092145</c:v>
                </c:pt>
                <c:pt idx="107">
                  <c:v>19092145</c:v>
                </c:pt>
                <c:pt idx="108">
                  <c:v>19363733</c:v>
                </c:pt>
                <c:pt idx="109">
                  <c:v>19363733</c:v>
                </c:pt>
                <c:pt idx="110">
                  <c:v>19626091</c:v>
                </c:pt>
                <c:pt idx="111">
                  <c:v>19626091</c:v>
                </c:pt>
                <c:pt idx="112">
                  <c:v>19890380</c:v>
                </c:pt>
                <c:pt idx="113">
                  <c:v>19890380</c:v>
                </c:pt>
                <c:pt idx="114">
                  <c:v>20190711</c:v>
                </c:pt>
                <c:pt idx="115">
                  <c:v>20190711</c:v>
                </c:pt>
                <c:pt idx="116">
                  <c:v>20451306</c:v>
                </c:pt>
                <c:pt idx="117">
                  <c:v>20451306</c:v>
                </c:pt>
                <c:pt idx="118">
                  <c:v>20760395</c:v>
                </c:pt>
                <c:pt idx="119">
                  <c:v>20760395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24-4B00-9CBA-B8854009F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8544"/>
        <c:axId val="387185984"/>
      </c:lineChart>
      <c:catAx>
        <c:axId val="33642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5984"/>
        <c:crosses val="autoZero"/>
        <c:auto val="1"/>
        <c:lblAlgn val="ctr"/>
        <c:lblOffset val="100"/>
        <c:tickLblSkip val="10"/>
        <c:noMultiLvlLbl val="0"/>
      </c:catAx>
      <c:valAx>
        <c:axId val="387185984"/>
        <c:scaling>
          <c:orientation val="minMax"/>
          <c:max val="5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854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문서1.xlsx]Summary(Buffer-different)'!$Q$51:$Q$170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1187123</c:v>
                </c:pt>
                <c:pt idx="3">
                  <c:v>1187123</c:v>
                </c:pt>
                <c:pt idx="4">
                  <c:v>1919823</c:v>
                </c:pt>
                <c:pt idx="5">
                  <c:v>1919823</c:v>
                </c:pt>
                <c:pt idx="6">
                  <c:v>2595686</c:v>
                </c:pt>
                <c:pt idx="7">
                  <c:v>2595686</c:v>
                </c:pt>
                <c:pt idx="8">
                  <c:v>3304444</c:v>
                </c:pt>
                <c:pt idx="9">
                  <c:v>3304444</c:v>
                </c:pt>
                <c:pt idx="10">
                  <c:v>4013451</c:v>
                </c:pt>
                <c:pt idx="11">
                  <c:v>4013451</c:v>
                </c:pt>
                <c:pt idx="12">
                  <c:v>4613222</c:v>
                </c:pt>
                <c:pt idx="13">
                  <c:v>4613222</c:v>
                </c:pt>
                <c:pt idx="14">
                  <c:v>5326282</c:v>
                </c:pt>
                <c:pt idx="15">
                  <c:v>5326282</c:v>
                </c:pt>
                <c:pt idx="16">
                  <c:v>5361844</c:v>
                </c:pt>
                <c:pt idx="17">
                  <c:v>5361844</c:v>
                </c:pt>
                <c:pt idx="18">
                  <c:v>5401480</c:v>
                </c:pt>
                <c:pt idx="19">
                  <c:v>5401480</c:v>
                </c:pt>
                <c:pt idx="20">
                  <c:v>6009809</c:v>
                </c:pt>
                <c:pt idx="21">
                  <c:v>6009809</c:v>
                </c:pt>
                <c:pt idx="22">
                  <c:v>6593274</c:v>
                </c:pt>
                <c:pt idx="23">
                  <c:v>6593274</c:v>
                </c:pt>
                <c:pt idx="24">
                  <c:v>7205684</c:v>
                </c:pt>
                <c:pt idx="25">
                  <c:v>7205684</c:v>
                </c:pt>
                <c:pt idx="26">
                  <c:v>7847856</c:v>
                </c:pt>
                <c:pt idx="27">
                  <c:v>7847856</c:v>
                </c:pt>
                <c:pt idx="28">
                  <c:v>8444583</c:v>
                </c:pt>
                <c:pt idx="29">
                  <c:v>8444583</c:v>
                </c:pt>
                <c:pt idx="30">
                  <c:v>9044374</c:v>
                </c:pt>
                <c:pt idx="31">
                  <c:v>9044374</c:v>
                </c:pt>
                <c:pt idx="32">
                  <c:v>9591341</c:v>
                </c:pt>
                <c:pt idx="33">
                  <c:v>9591341</c:v>
                </c:pt>
                <c:pt idx="34">
                  <c:v>10163063</c:v>
                </c:pt>
                <c:pt idx="35">
                  <c:v>10163063</c:v>
                </c:pt>
                <c:pt idx="36">
                  <c:v>10700985</c:v>
                </c:pt>
                <c:pt idx="37">
                  <c:v>10700985</c:v>
                </c:pt>
                <c:pt idx="38">
                  <c:v>11230656</c:v>
                </c:pt>
                <c:pt idx="39">
                  <c:v>11230656</c:v>
                </c:pt>
                <c:pt idx="40">
                  <c:v>11767180</c:v>
                </c:pt>
                <c:pt idx="41">
                  <c:v>11767180</c:v>
                </c:pt>
                <c:pt idx="42">
                  <c:v>12255699</c:v>
                </c:pt>
                <c:pt idx="43">
                  <c:v>12255699</c:v>
                </c:pt>
                <c:pt idx="44">
                  <c:v>12747970</c:v>
                </c:pt>
                <c:pt idx="45">
                  <c:v>12747970</c:v>
                </c:pt>
                <c:pt idx="46">
                  <c:v>13223014</c:v>
                </c:pt>
                <c:pt idx="47">
                  <c:v>13223014</c:v>
                </c:pt>
                <c:pt idx="48">
                  <c:v>13706609</c:v>
                </c:pt>
                <c:pt idx="49">
                  <c:v>13706609</c:v>
                </c:pt>
                <c:pt idx="50">
                  <c:v>14213479</c:v>
                </c:pt>
                <c:pt idx="51">
                  <c:v>14213479</c:v>
                </c:pt>
                <c:pt idx="52">
                  <c:v>14666304</c:v>
                </c:pt>
                <c:pt idx="53">
                  <c:v>14666304</c:v>
                </c:pt>
                <c:pt idx="54">
                  <c:v>15139180</c:v>
                </c:pt>
                <c:pt idx="55">
                  <c:v>15139180</c:v>
                </c:pt>
                <c:pt idx="56">
                  <c:v>15552107</c:v>
                </c:pt>
                <c:pt idx="57">
                  <c:v>15552107</c:v>
                </c:pt>
                <c:pt idx="58">
                  <c:v>16005465</c:v>
                </c:pt>
                <c:pt idx="59">
                  <c:v>16005465</c:v>
                </c:pt>
                <c:pt idx="60">
                  <c:v>16433797</c:v>
                </c:pt>
                <c:pt idx="61">
                  <c:v>16433797</c:v>
                </c:pt>
                <c:pt idx="62">
                  <c:v>16908101</c:v>
                </c:pt>
                <c:pt idx="63">
                  <c:v>16908101</c:v>
                </c:pt>
                <c:pt idx="64">
                  <c:v>17274044</c:v>
                </c:pt>
                <c:pt idx="65">
                  <c:v>17274044</c:v>
                </c:pt>
                <c:pt idx="66">
                  <c:v>17683788</c:v>
                </c:pt>
                <c:pt idx="67">
                  <c:v>17683788</c:v>
                </c:pt>
                <c:pt idx="68">
                  <c:v>18106939</c:v>
                </c:pt>
                <c:pt idx="69">
                  <c:v>18106939</c:v>
                </c:pt>
                <c:pt idx="70">
                  <c:v>18498196</c:v>
                </c:pt>
                <c:pt idx="71">
                  <c:v>18498196</c:v>
                </c:pt>
                <c:pt idx="72">
                  <c:v>18929491</c:v>
                </c:pt>
                <c:pt idx="73">
                  <c:v>18929491</c:v>
                </c:pt>
                <c:pt idx="74">
                  <c:v>19335377</c:v>
                </c:pt>
                <c:pt idx="75">
                  <c:v>19335377</c:v>
                </c:pt>
                <c:pt idx="76">
                  <c:v>19812409</c:v>
                </c:pt>
                <c:pt idx="77">
                  <c:v>19812409</c:v>
                </c:pt>
                <c:pt idx="78">
                  <c:v>20224002</c:v>
                </c:pt>
                <c:pt idx="79">
                  <c:v>20224002</c:v>
                </c:pt>
                <c:pt idx="80">
                  <c:v>20613276</c:v>
                </c:pt>
                <c:pt idx="81">
                  <c:v>20613276</c:v>
                </c:pt>
                <c:pt idx="82">
                  <c:v>21018151</c:v>
                </c:pt>
                <c:pt idx="83">
                  <c:v>21018151</c:v>
                </c:pt>
                <c:pt idx="84">
                  <c:v>21455354</c:v>
                </c:pt>
                <c:pt idx="85">
                  <c:v>21455354</c:v>
                </c:pt>
                <c:pt idx="86">
                  <c:v>21903072</c:v>
                </c:pt>
                <c:pt idx="87">
                  <c:v>21903072</c:v>
                </c:pt>
                <c:pt idx="88">
                  <c:v>22326023</c:v>
                </c:pt>
                <c:pt idx="89">
                  <c:v>22326023</c:v>
                </c:pt>
                <c:pt idx="90">
                  <c:v>22683100</c:v>
                </c:pt>
                <c:pt idx="91">
                  <c:v>22683100</c:v>
                </c:pt>
                <c:pt idx="92">
                  <c:v>23101977</c:v>
                </c:pt>
                <c:pt idx="93">
                  <c:v>23101977</c:v>
                </c:pt>
                <c:pt idx="94">
                  <c:v>23554154</c:v>
                </c:pt>
                <c:pt idx="95">
                  <c:v>23554154</c:v>
                </c:pt>
                <c:pt idx="96">
                  <c:v>23990666</c:v>
                </c:pt>
                <c:pt idx="97">
                  <c:v>23990666</c:v>
                </c:pt>
                <c:pt idx="98">
                  <c:v>24449670</c:v>
                </c:pt>
                <c:pt idx="99">
                  <c:v>24449670</c:v>
                </c:pt>
                <c:pt idx="100">
                  <c:v>24788787</c:v>
                </c:pt>
                <c:pt idx="101">
                  <c:v>24788787</c:v>
                </c:pt>
                <c:pt idx="102">
                  <c:v>25244610</c:v>
                </c:pt>
                <c:pt idx="103">
                  <c:v>25244610</c:v>
                </c:pt>
                <c:pt idx="104">
                  <c:v>25602989</c:v>
                </c:pt>
                <c:pt idx="105">
                  <c:v>25602989</c:v>
                </c:pt>
                <c:pt idx="106">
                  <c:v>26040264</c:v>
                </c:pt>
                <c:pt idx="107">
                  <c:v>26040264</c:v>
                </c:pt>
                <c:pt idx="108">
                  <c:v>26497601</c:v>
                </c:pt>
                <c:pt idx="109">
                  <c:v>26497601</c:v>
                </c:pt>
                <c:pt idx="110">
                  <c:v>26978390</c:v>
                </c:pt>
                <c:pt idx="111">
                  <c:v>26978390</c:v>
                </c:pt>
                <c:pt idx="112">
                  <c:v>27428731</c:v>
                </c:pt>
                <c:pt idx="113">
                  <c:v>27428731</c:v>
                </c:pt>
                <c:pt idx="114">
                  <c:v>27907118</c:v>
                </c:pt>
                <c:pt idx="115">
                  <c:v>27907118</c:v>
                </c:pt>
                <c:pt idx="116">
                  <c:v>27949913</c:v>
                </c:pt>
                <c:pt idx="117">
                  <c:v>27949913</c:v>
                </c:pt>
                <c:pt idx="118">
                  <c:v>28079682</c:v>
                </c:pt>
                <c:pt idx="119">
                  <c:v>28079682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A-4251-ACBE-98F1C20D1EA8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문서1.xlsx]Summary(Buffer-different)'!$R$51:$R$170</c:f>
              <c:numCache>
                <c:formatCode>General</c:formatCode>
                <c:ptCount val="120"/>
                <c:pt idx="0">
                  <c:v>4013451</c:v>
                </c:pt>
                <c:pt idx="1">
                  <c:v>4013451</c:v>
                </c:pt>
                <c:pt idx="2">
                  <c:v>4613222</c:v>
                </c:pt>
                <c:pt idx="3">
                  <c:v>4613222</c:v>
                </c:pt>
                <c:pt idx="4">
                  <c:v>4613222</c:v>
                </c:pt>
                <c:pt idx="5">
                  <c:v>4613222</c:v>
                </c:pt>
                <c:pt idx="6">
                  <c:v>5326282</c:v>
                </c:pt>
                <c:pt idx="7">
                  <c:v>5401480</c:v>
                </c:pt>
                <c:pt idx="8">
                  <c:v>5401480</c:v>
                </c:pt>
                <c:pt idx="9">
                  <c:v>5401480</c:v>
                </c:pt>
                <c:pt idx="10">
                  <c:v>6009809</c:v>
                </c:pt>
                <c:pt idx="11">
                  <c:v>6009809</c:v>
                </c:pt>
                <c:pt idx="12">
                  <c:v>6593274</c:v>
                </c:pt>
                <c:pt idx="13">
                  <c:v>6593274</c:v>
                </c:pt>
                <c:pt idx="14">
                  <c:v>7205684</c:v>
                </c:pt>
                <c:pt idx="15">
                  <c:v>7205684</c:v>
                </c:pt>
                <c:pt idx="16">
                  <c:v>7847856</c:v>
                </c:pt>
                <c:pt idx="17">
                  <c:v>7847856</c:v>
                </c:pt>
                <c:pt idx="18">
                  <c:v>8444583</c:v>
                </c:pt>
                <c:pt idx="19">
                  <c:v>8444583</c:v>
                </c:pt>
                <c:pt idx="20">
                  <c:v>9044374</c:v>
                </c:pt>
                <c:pt idx="21">
                  <c:v>9044374</c:v>
                </c:pt>
                <c:pt idx="22">
                  <c:v>9591341</c:v>
                </c:pt>
                <c:pt idx="23">
                  <c:v>9591341</c:v>
                </c:pt>
                <c:pt idx="24">
                  <c:v>10163063</c:v>
                </c:pt>
                <c:pt idx="25">
                  <c:v>10163063</c:v>
                </c:pt>
                <c:pt idx="26">
                  <c:v>10700985</c:v>
                </c:pt>
                <c:pt idx="27">
                  <c:v>10700985</c:v>
                </c:pt>
                <c:pt idx="28">
                  <c:v>11230656</c:v>
                </c:pt>
                <c:pt idx="29">
                  <c:v>11230656</c:v>
                </c:pt>
                <c:pt idx="30">
                  <c:v>11767180</c:v>
                </c:pt>
                <c:pt idx="31">
                  <c:v>11767180</c:v>
                </c:pt>
                <c:pt idx="32">
                  <c:v>12255699</c:v>
                </c:pt>
                <c:pt idx="33">
                  <c:v>12255699</c:v>
                </c:pt>
                <c:pt idx="34">
                  <c:v>12747970</c:v>
                </c:pt>
                <c:pt idx="35">
                  <c:v>12747970</c:v>
                </c:pt>
                <c:pt idx="36">
                  <c:v>13223014</c:v>
                </c:pt>
                <c:pt idx="37">
                  <c:v>13223014</c:v>
                </c:pt>
                <c:pt idx="38">
                  <c:v>13706609</c:v>
                </c:pt>
                <c:pt idx="39">
                  <c:v>13706609</c:v>
                </c:pt>
                <c:pt idx="40">
                  <c:v>14213479</c:v>
                </c:pt>
                <c:pt idx="41">
                  <c:v>14213479</c:v>
                </c:pt>
                <c:pt idx="42">
                  <c:v>14666304</c:v>
                </c:pt>
                <c:pt idx="43">
                  <c:v>14666304</c:v>
                </c:pt>
                <c:pt idx="44">
                  <c:v>15139180</c:v>
                </c:pt>
                <c:pt idx="45">
                  <c:v>15139180</c:v>
                </c:pt>
                <c:pt idx="46">
                  <c:v>15552107</c:v>
                </c:pt>
                <c:pt idx="47">
                  <c:v>15552107</c:v>
                </c:pt>
                <c:pt idx="48">
                  <c:v>16005465</c:v>
                </c:pt>
                <c:pt idx="49">
                  <c:v>16005465</c:v>
                </c:pt>
                <c:pt idx="50">
                  <c:v>16433797</c:v>
                </c:pt>
                <c:pt idx="51">
                  <c:v>16433797</c:v>
                </c:pt>
                <c:pt idx="52">
                  <c:v>16908101</c:v>
                </c:pt>
                <c:pt idx="53">
                  <c:v>16908101</c:v>
                </c:pt>
                <c:pt idx="54">
                  <c:v>17274044</c:v>
                </c:pt>
                <c:pt idx="55">
                  <c:v>17274044</c:v>
                </c:pt>
                <c:pt idx="56">
                  <c:v>17683788</c:v>
                </c:pt>
                <c:pt idx="57">
                  <c:v>17683788</c:v>
                </c:pt>
                <c:pt idx="58">
                  <c:v>18106939</c:v>
                </c:pt>
                <c:pt idx="59">
                  <c:v>18106939</c:v>
                </c:pt>
                <c:pt idx="60">
                  <c:v>18498196</c:v>
                </c:pt>
                <c:pt idx="61">
                  <c:v>18498196</c:v>
                </c:pt>
                <c:pt idx="62">
                  <c:v>18929491</c:v>
                </c:pt>
                <c:pt idx="63">
                  <c:v>18929491</c:v>
                </c:pt>
                <c:pt idx="64">
                  <c:v>19335377</c:v>
                </c:pt>
                <c:pt idx="65">
                  <c:v>19335377</c:v>
                </c:pt>
                <c:pt idx="66">
                  <c:v>19812409</c:v>
                </c:pt>
                <c:pt idx="67">
                  <c:v>19812409</c:v>
                </c:pt>
                <c:pt idx="68">
                  <c:v>20224002</c:v>
                </c:pt>
                <c:pt idx="69">
                  <c:v>20224002</c:v>
                </c:pt>
                <c:pt idx="70">
                  <c:v>20613276</c:v>
                </c:pt>
                <c:pt idx="71">
                  <c:v>20613276</c:v>
                </c:pt>
                <c:pt idx="72">
                  <c:v>21018151</c:v>
                </c:pt>
                <c:pt idx="73">
                  <c:v>21018151</c:v>
                </c:pt>
                <c:pt idx="74">
                  <c:v>21455354</c:v>
                </c:pt>
                <c:pt idx="75">
                  <c:v>21455354</c:v>
                </c:pt>
                <c:pt idx="76">
                  <c:v>21903072</c:v>
                </c:pt>
                <c:pt idx="77">
                  <c:v>21903072</c:v>
                </c:pt>
                <c:pt idx="78">
                  <c:v>22326023</c:v>
                </c:pt>
                <c:pt idx="79">
                  <c:v>22683100</c:v>
                </c:pt>
                <c:pt idx="80">
                  <c:v>22683100</c:v>
                </c:pt>
                <c:pt idx="81">
                  <c:v>22683100</c:v>
                </c:pt>
                <c:pt idx="82">
                  <c:v>23101977</c:v>
                </c:pt>
                <c:pt idx="83">
                  <c:v>23101977</c:v>
                </c:pt>
                <c:pt idx="84">
                  <c:v>23554154</c:v>
                </c:pt>
                <c:pt idx="85">
                  <c:v>23554154</c:v>
                </c:pt>
                <c:pt idx="86">
                  <c:v>23990666</c:v>
                </c:pt>
                <c:pt idx="87">
                  <c:v>23990666</c:v>
                </c:pt>
                <c:pt idx="88">
                  <c:v>24449670</c:v>
                </c:pt>
                <c:pt idx="89">
                  <c:v>24788787</c:v>
                </c:pt>
                <c:pt idx="90">
                  <c:v>24788787</c:v>
                </c:pt>
                <c:pt idx="91">
                  <c:v>24788787</c:v>
                </c:pt>
                <c:pt idx="92">
                  <c:v>25244610</c:v>
                </c:pt>
                <c:pt idx="93">
                  <c:v>25602989</c:v>
                </c:pt>
                <c:pt idx="94">
                  <c:v>25602989</c:v>
                </c:pt>
                <c:pt idx="95">
                  <c:v>25602989</c:v>
                </c:pt>
                <c:pt idx="96">
                  <c:v>26040264</c:v>
                </c:pt>
                <c:pt idx="97">
                  <c:v>26040264</c:v>
                </c:pt>
                <c:pt idx="98">
                  <c:v>26497601</c:v>
                </c:pt>
                <c:pt idx="99">
                  <c:v>26497601</c:v>
                </c:pt>
                <c:pt idx="100">
                  <c:v>26978390</c:v>
                </c:pt>
                <c:pt idx="101">
                  <c:v>26978390</c:v>
                </c:pt>
                <c:pt idx="102">
                  <c:v>27428731</c:v>
                </c:pt>
                <c:pt idx="103">
                  <c:v>27428731</c:v>
                </c:pt>
                <c:pt idx="104">
                  <c:v>27949913</c:v>
                </c:pt>
                <c:pt idx="105">
                  <c:v>27949913</c:v>
                </c:pt>
                <c:pt idx="106">
                  <c:v>27949913</c:v>
                </c:pt>
                <c:pt idx="107">
                  <c:v>28079682</c:v>
                </c:pt>
                <c:pt idx="108">
                  <c:v>28079682</c:v>
                </c:pt>
                <c:pt idx="109">
                  <c:v>28248588</c:v>
                </c:pt>
                <c:pt idx="110">
                  <c:v>28248588</c:v>
                </c:pt>
                <c:pt idx="111">
                  <c:v>28420315</c:v>
                </c:pt>
                <c:pt idx="112">
                  <c:v>28420315</c:v>
                </c:pt>
                <c:pt idx="113">
                  <c:v>28589058</c:v>
                </c:pt>
                <c:pt idx="114">
                  <c:v>28589058</c:v>
                </c:pt>
                <c:pt idx="115">
                  <c:v>28802758</c:v>
                </c:pt>
                <c:pt idx="116">
                  <c:v>28802758</c:v>
                </c:pt>
                <c:pt idx="117">
                  <c:v>29001602</c:v>
                </c:pt>
                <c:pt idx="118">
                  <c:v>29001602</c:v>
                </c:pt>
                <c:pt idx="119">
                  <c:v>29241145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DA-4251-ACBE-98F1C20D1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68992"/>
        <c:axId val="349766784"/>
      </c:lineChart>
      <c:catAx>
        <c:axId val="33486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66784"/>
        <c:crosses val="autoZero"/>
        <c:auto val="1"/>
        <c:lblAlgn val="ctr"/>
        <c:lblOffset val="100"/>
        <c:tickLblSkip val="10"/>
        <c:noMultiLvlLbl val="0"/>
      </c:catAx>
      <c:valAx>
        <c:axId val="349766784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6899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문서1.xlsx]Summary(Buffer-different)'!$S$51:$S$170</c:f>
              <c:numCache>
                <c:formatCode>General</c:formatCode>
                <c:ptCount val="120"/>
                <c:pt idx="0">
                  <c:v>469821</c:v>
                </c:pt>
                <c:pt idx="1">
                  <c:v>469821</c:v>
                </c:pt>
                <c:pt idx="2">
                  <c:v>514365</c:v>
                </c:pt>
                <c:pt idx="3">
                  <c:v>514365</c:v>
                </c:pt>
                <c:pt idx="4">
                  <c:v>1247065</c:v>
                </c:pt>
                <c:pt idx="5">
                  <c:v>1247065</c:v>
                </c:pt>
                <c:pt idx="6">
                  <c:v>1291157</c:v>
                </c:pt>
                <c:pt idx="7">
                  <c:v>1291157</c:v>
                </c:pt>
                <c:pt idx="8">
                  <c:v>1999915</c:v>
                </c:pt>
                <c:pt idx="9">
                  <c:v>1999915</c:v>
                </c:pt>
                <c:pt idx="10">
                  <c:v>2708922</c:v>
                </c:pt>
                <c:pt idx="11">
                  <c:v>2708922</c:v>
                </c:pt>
                <c:pt idx="12">
                  <c:v>2749382</c:v>
                </c:pt>
                <c:pt idx="13">
                  <c:v>2749382</c:v>
                </c:pt>
                <c:pt idx="14">
                  <c:v>3416661</c:v>
                </c:pt>
                <c:pt idx="15">
                  <c:v>3416661</c:v>
                </c:pt>
                <c:pt idx="16">
                  <c:v>3452223</c:v>
                </c:pt>
                <c:pt idx="17">
                  <c:v>3452223</c:v>
                </c:pt>
                <c:pt idx="18">
                  <c:v>3580415</c:v>
                </c:pt>
                <c:pt idx="19">
                  <c:v>3580415</c:v>
                </c:pt>
                <c:pt idx="20">
                  <c:v>3757989</c:v>
                </c:pt>
                <c:pt idx="21">
                  <c:v>3757989</c:v>
                </c:pt>
                <c:pt idx="22">
                  <c:v>3923603</c:v>
                </c:pt>
                <c:pt idx="23">
                  <c:v>3923603</c:v>
                </c:pt>
                <c:pt idx="24">
                  <c:v>4100507</c:v>
                </c:pt>
                <c:pt idx="25">
                  <c:v>4100507</c:v>
                </c:pt>
                <c:pt idx="26">
                  <c:v>4336011</c:v>
                </c:pt>
                <c:pt idx="27">
                  <c:v>4336011</c:v>
                </c:pt>
                <c:pt idx="28">
                  <c:v>4568402</c:v>
                </c:pt>
                <c:pt idx="29">
                  <c:v>4568402</c:v>
                </c:pt>
                <c:pt idx="30">
                  <c:v>4800507</c:v>
                </c:pt>
                <c:pt idx="31">
                  <c:v>4800507</c:v>
                </c:pt>
                <c:pt idx="32">
                  <c:v>5057698</c:v>
                </c:pt>
                <c:pt idx="33">
                  <c:v>5057698</c:v>
                </c:pt>
                <c:pt idx="34">
                  <c:v>5329789</c:v>
                </c:pt>
                <c:pt idx="35">
                  <c:v>5329789</c:v>
                </c:pt>
                <c:pt idx="36">
                  <c:v>5605408</c:v>
                </c:pt>
                <c:pt idx="37">
                  <c:v>5605408</c:v>
                </c:pt>
                <c:pt idx="38">
                  <c:v>5918451</c:v>
                </c:pt>
                <c:pt idx="39">
                  <c:v>5918451</c:v>
                </c:pt>
                <c:pt idx="40">
                  <c:v>6236640</c:v>
                </c:pt>
                <c:pt idx="41">
                  <c:v>6236640</c:v>
                </c:pt>
                <c:pt idx="42">
                  <c:v>6556495</c:v>
                </c:pt>
                <c:pt idx="43">
                  <c:v>6556495</c:v>
                </c:pt>
                <c:pt idx="44">
                  <c:v>6871520</c:v>
                </c:pt>
                <c:pt idx="45">
                  <c:v>6871520</c:v>
                </c:pt>
                <c:pt idx="46">
                  <c:v>7173447</c:v>
                </c:pt>
                <c:pt idx="47">
                  <c:v>7173447</c:v>
                </c:pt>
                <c:pt idx="48">
                  <c:v>7483234</c:v>
                </c:pt>
                <c:pt idx="49">
                  <c:v>7483234</c:v>
                </c:pt>
                <c:pt idx="50">
                  <c:v>7857820</c:v>
                </c:pt>
                <c:pt idx="51">
                  <c:v>7857820</c:v>
                </c:pt>
                <c:pt idx="52">
                  <c:v>8179633</c:v>
                </c:pt>
                <c:pt idx="53">
                  <c:v>8179633</c:v>
                </c:pt>
                <c:pt idx="54">
                  <c:v>8519046</c:v>
                </c:pt>
                <c:pt idx="55">
                  <c:v>8519046</c:v>
                </c:pt>
                <c:pt idx="56">
                  <c:v>8814745</c:v>
                </c:pt>
                <c:pt idx="57">
                  <c:v>8814745</c:v>
                </c:pt>
                <c:pt idx="58">
                  <c:v>9130509</c:v>
                </c:pt>
                <c:pt idx="59">
                  <c:v>9130509</c:v>
                </c:pt>
                <c:pt idx="60">
                  <c:v>9421429</c:v>
                </c:pt>
                <c:pt idx="61">
                  <c:v>9421429</c:v>
                </c:pt>
                <c:pt idx="62">
                  <c:v>9743548</c:v>
                </c:pt>
                <c:pt idx="63">
                  <c:v>9743548</c:v>
                </c:pt>
                <c:pt idx="64">
                  <c:v>10010033</c:v>
                </c:pt>
                <c:pt idx="65">
                  <c:v>10010033</c:v>
                </c:pt>
                <c:pt idx="66">
                  <c:v>10303732</c:v>
                </c:pt>
                <c:pt idx="67">
                  <c:v>10303732</c:v>
                </c:pt>
                <c:pt idx="68">
                  <c:v>10599059</c:v>
                </c:pt>
                <c:pt idx="69">
                  <c:v>10599059</c:v>
                </c:pt>
                <c:pt idx="70">
                  <c:v>10990316</c:v>
                </c:pt>
                <c:pt idx="71">
                  <c:v>10990316</c:v>
                </c:pt>
                <c:pt idx="72">
                  <c:v>11421611</c:v>
                </c:pt>
                <c:pt idx="73">
                  <c:v>11421611</c:v>
                </c:pt>
                <c:pt idx="74">
                  <c:v>11827497</c:v>
                </c:pt>
                <c:pt idx="75">
                  <c:v>11827497</c:v>
                </c:pt>
                <c:pt idx="76">
                  <c:v>12258105</c:v>
                </c:pt>
                <c:pt idx="77">
                  <c:v>12258105</c:v>
                </c:pt>
                <c:pt idx="78">
                  <c:v>12669698</c:v>
                </c:pt>
                <c:pt idx="79">
                  <c:v>12669698</c:v>
                </c:pt>
                <c:pt idx="80">
                  <c:v>13058972</c:v>
                </c:pt>
                <c:pt idx="81">
                  <c:v>13058972</c:v>
                </c:pt>
                <c:pt idx="82">
                  <c:v>13463847</c:v>
                </c:pt>
                <c:pt idx="83">
                  <c:v>13463847</c:v>
                </c:pt>
                <c:pt idx="84">
                  <c:v>13901050</c:v>
                </c:pt>
                <c:pt idx="85">
                  <c:v>13901050</c:v>
                </c:pt>
                <c:pt idx="86">
                  <c:v>14348768</c:v>
                </c:pt>
                <c:pt idx="87">
                  <c:v>14348768</c:v>
                </c:pt>
                <c:pt idx="88">
                  <c:v>14771719</c:v>
                </c:pt>
                <c:pt idx="89">
                  <c:v>14771719</c:v>
                </c:pt>
                <c:pt idx="90">
                  <c:v>15128796</c:v>
                </c:pt>
                <c:pt idx="91">
                  <c:v>15128796</c:v>
                </c:pt>
                <c:pt idx="92">
                  <c:v>15547673</c:v>
                </c:pt>
                <c:pt idx="93">
                  <c:v>15547673</c:v>
                </c:pt>
                <c:pt idx="94">
                  <c:v>15999850</c:v>
                </c:pt>
                <c:pt idx="95">
                  <c:v>15999850</c:v>
                </c:pt>
                <c:pt idx="96">
                  <c:v>16436362</c:v>
                </c:pt>
                <c:pt idx="97">
                  <c:v>16436362</c:v>
                </c:pt>
                <c:pt idx="98">
                  <c:v>16895366</c:v>
                </c:pt>
                <c:pt idx="99">
                  <c:v>16895366</c:v>
                </c:pt>
                <c:pt idx="100">
                  <c:v>17192918</c:v>
                </c:pt>
                <c:pt idx="101">
                  <c:v>17192918</c:v>
                </c:pt>
                <c:pt idx="102">
                  <c:v>17560877</c:v>
                </c:pt>
                <c:pt idx="103">
                  <c:v>17560877</c:v>
                </c:pt>
                <c:pt idx="104">
                  <c:v>17863736</c:v>
                </c:pt>
                <c:pt idx="105">
                  <c:v>17863736</c:v>
                </c:pt>
                <c:pt idx="106">
                  <c:v>18218851</c:v>
                </c:pt>
                <c:pt idx="107">
                  <c:v>18218851</c:v>
                </c:pt>
                <c:pt idx="108">
                  <c:v>18587037</c:v>
                </c:pt>
                <c:pt idx="109">
                  <c:v>18587037</c:v>
                </c:pt>
                <c:pt idx="110">
                  <c:v>18967010</c:v>
                </c:pt>
                <c:pt idx="111">
                  <c:v>18967010</c:v>
                </c:pt>
                <c:pt idx="112">
                  <c:v>19327375</c:v>
                </c:pt>
                <c:pt idx="113">
                  <c:v>19327375</c:v>
                </c:pt>
                <c:pt idx="114">
                  <c:v>19710075</c:v>
                </c:pt>
                <c:pt idx="115">
                  <c:v>19710075</c:v>
                </c:pt>
                <c:pt idx="116">
                  <c:v>20091281</c:v>
                </c:pt>
                <c:pt idx="117">
                  <c:v>20091281</c:v>
                </c:pt>
                <c:pt idx="118">
                  <c:v>20533289</c:v>
                </c:pt>
                <c:pt idx="119">
                  <c:v>20533289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04-4AD3-8F64-FDB236EF1DC3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문서1.xlsx]Summary(Buffer-different)'!$T$51:$T$170</c:f>
              <c:numCache>
                <c:formatCode>General</c:formatCode>
                <c:ptCount val="120"/>
                <c:pt idx="0">
                  <c:v>2749382</c:v>
                </c:pt>
                <c:pt idx="1">
                  <c:v>2749382</c:v>
                </c:pt>
                <c:pt idx="2">
                  <c:v>2749382</c:v>
                </c:pt>
                <c:pt idx="3">
                  <c:v>2749382</c:v>
                </c:pt>
                <c:pt idx="4">
                  <c:v>2749382</c:v>
                </c:pt>
                <c:pt idx="5">
                  <c:v>3416661</c:v>
                </c:pt>
                <c:pt idx="6">
                  <c:v>3580415</c:v>
                </c:pt>
                <c:pt idx="7">
                  <c:v>3580415</c:v>
                </c:pt>
                <c:pt idx="8">
                  <c:v>3580415</c:v>
                </c:pt>
                <c:pt idx="9">
                  <c:v>3757989</c:v>
                </c:pt>
                <c:pt idx="10">
                  <c:v>3923603</c:v>
                </c:pt>
                <c:pt idx="11">
                  <c:v>3923603</c:v>
                </c:pt>
                <c:pt idx="12">
                  <c:v>3923603</c:v>
                </c:pt>
                <c:pt idx="13">
                  <c:v>4100507</c:v>
                </c:pt>
                <c:pt idx="14">
                  <c:v>4100507</c:v>
                </c:pt>
                <c:pt idx="15">
                  <c:v>4336011</c:v>
                </c:pt>
                <c:pt idx="16">
                  <c:v>4336011</c:v>
                </c:pt>
                <c:pt idx="17">
                  <c:v>4568402</c:v>
                </c:pt>
                <c:pt idx="18">
                  <c:v>4568402</c:v>
                </c:pt>
                <c:pt idx="19">
                  <c:v>4800507</c:v>
                </c:pt>
                <c:pt idx="20">
                  <c:v>4800507</c:v>
                </c:pt>
                <c:pt idx="21">
                  <c:v>5057698</c:v>
                </c:pt>
                <c:pt idx="22">
                  <c:v>5057698</c:v>
                </c:pt>
                <c:pt idx="23">
                  <c:v>5057698</c:v>
                </c:pt>
                <c:pt idx="24">
                  <c:v>5329789</c:v>
                </c:pt>
                <c:pt idx="25">
                  <c:v>5605408</c:v>
                </c:pt>
                <c:pt idx="26">
                  <c:v>5605408</c:v>
                </c:pt>
                <c:pt idx="27">
                  <c:v>5918451</c:v>
                </c:pt>
                <c:pt idx="28">
                  <c:v>5918451</c:v>
                </c:pt>
                <c:pt idx="29">
                  <c:v>6236640</c:v>
                </c:pt>
                <c:pt idx="30">
                  <c:v>6236640</c:v>
                </c:pt>
                <c:pt idx="31">
                  <c:v>6556495</c:v>
                </c:pt>
                <c:pt idx="32">
                  <c:v>6556495</c:v>
                </c:pt>
                <c:pt idx="33">
                  <c:v>6871520</c:v>
                </c:pt>
                <c:pt idx="34">
                  <c:v>6871520</c:v>
                </c:pt>
                <c:pt idx="35">
                  <c:v>7173447</c:v>
                </c:pt>
                <c:pt idx="36">
                  <c:v>7173447</c:v>
                </c:pt>
                <c:pt idx="37">
                  <c:v>7483234</c:v>
                </c:pt>
                <c:pt idx="38">
                  <c:v>7483234</c:v>
                </c:pt>
                <c:pt idx="39">
                  <c:v>7483234</c:v>
                </c:pt>
                <c:pt idx="40">
                  <c:v>7857820</c:v>
                </c:pt>
                <c:pt idx="41">
                  <c:v>8179633</c:v>
                </c:pt>
                <c:pt idx="42">
                  <c:v>8179633</c:v>
                </c:pt>
                <c:pt idx="43">
                  <c:v>8179633</c:v>
                </c:pt>
                <c:pt idx="44">
                  <c:v>8519046</c:v>
                </c:pt>
                <c:pt idx="45">
                  <c:v>8814745</c:v>
                </c:pt>
                <c:pt idx="46">
                  <c:v>8814745</c:v>
                </c:pt>
                <c:pt idx="47">
                  <c:v>9130509</c:v>
                </c:pt>
                <c:pt idx="48">
                  <c:v>9130509</c:v>
                </c:pt>
                <c:pt idx="49">
                  <c:v>9421429</c:v>
                </c:pt>
                <c:pt idx="50">
                  <c:v>9421429</c:v>
                </c:pt>
                <c:pt idx="51">
                  <c:v>9743548</c:v>
                </c:pt>
                <c:pt idx="52">
                  <c:v>9743548</c:v>
                </c:pt>
                <c:pt idx="53">
                  <c:v>10010033</c:v>
                </c:pt>
                <c:pt idx="54">
                  <c:v>10010033</c:v>
                </c:pt>
                <c:pt idx="55">
                  <c:v>10303732</c:v>
                </c:pt>
                <c:pt idx="56">
                  <c:v>10303732</c:v>
                </c:pt>
                <c:pt idx="57">
                  <c:v>10599059</c:v>
                </c:pt>
                <c:pt idx="58">
                  <c:v>10599059</c:v>
                </c:pt>
                <c:pt idx="59">
                  <c:v>10599059</c:v>
                </c:pt>
                <c:pt idx="60">
                  <c:v>10990316</c:v>
                </c:pt>
                <c:pt idx="61">
                  <c:v>10990316</c:v>
                </c:pt>
                <c:pt idx="62">
                  <c:v>11421611</c:v>
                </c:pt>
                <c:pt idx="63">
                  <c:v>11421611</c:v>
                </c:pt>
                <c:pt idx="64">
                  <c:v>11827497</c:v>
                </c:pt>
                <c:pt idx="65">
                  <c:v>11827497</c:v>
                </c:pt>
                <c:pt idx="66">
                  <c:v>12258105</c:v>
                </c:pt>
                <c:pt idx="67">
                  <c:v>12258105</c:v>
                </c:pt>
                <c:pt idx="68">
                  <c:v>12669698</c:v>
                </c:pt>
                <c:pt idx="69">
                  <c:v>13058972</c:v>
                </c:pt>
                <c:pt idx="70">
                  <c:v>13058972</c:v>
                </c:pt>
                <c:pt idx="71">
                  <c:v>13058972</c:v>
                </c:pt>
                <c:pt idx="72">
                  <c:v>13463847</c:v>
                </c:pt>
                <c:pt idx="73">
                  <c:v>13463847</c:v>
                </c:pt>
                <c:pt idx="74">
                  <c:v>13901050</c:v>
                </c:pt>
                <c:pt idx="75">
                  <c:v>13901050</c:v>
                </c:pt>
                <c:pt idx="76">
                  <c:v>14348768</c:v>
                </c:pt>
                <c:pt idx="77">
                  <c:v>14348768</c:v>
                </c:pt>
                <c:pt idx="78">
                  <c:v>14771719</c:v>
                </c:pt>
                <c:pt idx="79">
                  <c:v>15128796</c:v>
                </c:pt>
                <c:pt idx="80">
                  <c:v>15128796</c:v>
                </c:pt>
                <c:pt idx="81">
                  <c:v>15128796</c:v>
                </c:pt>
                <c:pt idx="82">
                  <c:v>15547673</c:v>
                </c:pt>
                <c:pt idx="83">
                  <c:v>15547673</c:v>
                </c:pt>
                <c:pt idx="84">
                  <c:v>15999850</c:v>
                </c:pt>
                <c:pt idx="85">
                  <c:v>15999850</c:v>
                </c:pt>
                <c:pt idx="86">
                  <c:v>16436362</c:v>
                </c:pt>
                <c:pt idx="87">
                  <c:v>16436362</c:v>
                </c:pt>
                <c:pt idx="88">
                  <c:v>16895366</c:v>
                </c:pt>
                <c:pt idx="89">
                  <c:v>17192918</c:v>
                </c:pt>
                <c:pt idx="90">
                  <c:v>17192918</c:v>
                </c:pt>
                <c:pt idx="91">
                  <c:v>17560877</c:v>
                </c:pt>
                <c:pt idx="92">
                  <c:v>17560877</c:v>
                </c:pt>
                <c:pt idx="93">
                  <c:v>17863736</c:v>
                </c:pt>
                <c:pt idx="94">
                  <c:v>17863736</c:v>
                </c:pt>
                <c:pt idx="95">
                  <c:v>17863736</c:v>
                </c:pt>
                <c:pt idx="96">
                  <c:v>18218851</c:v>
                </c:pt>
                <c:pt idx="97">
                  <c:v>18218851</c:v>
                </c:pt>
                <c:pt idx="98">
                  <c:v>18587037</c:v>
                </c:pt>
                <c:pt idx="99">
                  <c:v>18587037</c:v>
                </c:pt>
                <c:pt idx="100">
                  <c:v>18967010</c:v>
                </c:pt>
                <c:pt idx="101">
                  <c:v>18967010</c:v>
                </c:pt>
                <c:pt idx="102">
                  <c:v>19327375</c:v>
                </c:pt>
                <c:pt idx="103">
                  <c:v>19327375</c:v>
                </c:pt>
                <c:pt idx="104">
                  <c:v>19710075</c:v>
                </c:pt>
                <c:pt idx="105">
                  <c:v>19710075</c:v>
                </c:pt>
                <c:pt idx="106">
                  <c:v>20091281</c:v>
                </c:pt>
                <c:pt idx="107">
                  <c:v>20533289</c:v>
                </c:pt>
                <c:pt idx="108">
                  <c:v>20533289</c:v>
                </c:pt>
                <c:pt idx="109">
                  <c:v>20533289</c:v>
                </c:pt>
                <c:pt idx="110">
                  <c:v>20989250</c:v>
                </c:pt>
                <c:pt idx="111">
                  <c:v>20989250</c:v>
                </c:pt>
                <c:pt idx="112">
                  <c:v>21491860</c:v>
                </c:pt>
                <c:pt idx="113">
                  <c:v>21491860</c:v>
                </c:pt>
                <c:pt idx="114">
                  <c:v>21982789</c:v>
                </c:pt>
                <c:pt idx="115">
                  <c:v>22453722</c:v>
                </c:pt>
                <c:pt idx="116">
                  <c:v>22453722</c:v>
                </c:pt>
                <c:pt idx="117">
                  <c:v>22453722</c:v>
                </c:pt>
                <c:pt idx="118">
                  <c:v>23015876</c:v>
                </c:pt>
                <c:pt idx="119">
                  <c:v>23015876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04-4AD3-8F64-FDB236EF1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71040"/>
        <c:axId val="349771968"/>
      </c:lineChart>
      <c:catAx>
        <c:axId val="33487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71968"/>
        <c:crosses val="autoZero"/>
        <c:auto val="1"/>
        <c:lblAlgn val="ctr"/>
        <c:lblOffset val="100"/>
        <c:tickLblSkip val="10"/>
        <c:noMultiLvlLbl val="0"/>
      </c:catAx>
      <c:valAx>
        <c:axId val="349771968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871040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문서1.xlsx]Summary(Buffer-different)'!$U$51:$U$170</c:f>
              <c:numCache>
                <c:formatCode>General</c:formatCode>
                <c:ptCount val="120"/>
                <c:pt idx="0">
                  <c:v>648413</c:v>
                </c:pt>
                <c:pt idx="1">
                  <c:v>648413</c:v>
                </c:pt>
                <c:pt idx="2">
                  <c:v>670872</c:v>
                </c:pt>
                <c:pt idx="3">
                  <c:v>670872</c:v>
                </c:pt>
                <c:pt idx="4">
                  <c:v>1320422</c:v>
                </c:pt>
                <c:pt idx="5">
                  <c:v>1320422</c:v>
                </c:pt>
                <c:pt idx="6">
                  <c:v>2034388</c:v>
                </c:pt>
                <c:pt idx="7">
                  <c:v>2034388</c:v>
                </c:pt>
                <c:pt idx="8">
                  <c:v>2082099</c:v>
                </c:pt>
                <c:pt idx="9">
                  <c:v>2082099</c:v>
                </c:pt>
                <c:pt idx="10">
                  <c:v>2836478</c:v>
                </c:pt>
                <c:pt idx="11">
                  <c:v>2836478</c:v>
                </c:pt>
                <c:pt idx="12">
                  <c:v>2879806</c:v>
                </c:pt>
                <c:pt idx="13">
                  <c:v>2879806</c:v>
                </c:pt>
                <c:pt idx="14">
                  <c:v>3574061</c:v>
                </c:pt>
                <c:pt idx="15">
                  <c:v>3574061</c:v>
                </c:pt>
                <c:pt idx="16">
                  <c:v>4265823</c:v>
                </c:pt>
                <c:pt idx="17">
                  <c:v>4265823</c:v>
                </c:pt>
                <c:pt idx="18">
                  <c:v>4313595</c:v>
                </c:pt>
                <c:pt idx="19">
                  <c:v>4313595</c:v>
                </c:pt>
                <c:pt idx="20">
                  <c:v>4459224</c:v>
                </c:pt>
                <c:pt idx="21">
                  <c:v>4459224</c:v>
                </c:pt>
                <c:pt idx="22">
                  <c:v>4663525</c:v>
                </c:pt>
                <c:pt idx="23">
                  <c:v>4663525</c:v>
                </c:pt>
                <c:pt idx="24">
                  <c:v>4857564</c:v>
                </c:pt>
                <c:pt idx="25">
                  <c:v>4857564</c:v>
                </c:pt>
                <c:pt idx="26">
                  <c:v>5068817</c:v>
                </c:pt>
                <c:pt idx="27">
                  <c:v>5068817</c:v>
                </c:pt>
                <c:pt idx="28">
                  <c:v>5304705</c:v>
                </c:pt>
                <c:pt idx="29">
                  <c:v>5304705</c:v>
                </c:pt>
                <c:pt idx="30">
                  <c:v>5607824</c:v>
                </c:pt>
                <c:pt idx="31">
                  <c:v>5607824</c:v>
                </c:pt>
                <c:pt idx="32">
                  <c:v>5914424</c:v>
                </c:pt>
                <c:pt idx="33">
                  <c:v>5914424</c:v>
                </c:pt>
                <c:pt idx="34">
                  <c:v>6219712</c:v>
                </c:pt>
                <c:pt idx="35">
                  <c:v>6219712</c:v>
                </c:pt>
                <c:pt idx="36">
                  <c:v>6567478</c:v>
                </c:pt>
                <c:pt idx="37">
                  <c:v>6567478</c:v>
                </c:pt>
                <c:pt idx="38">
                  <c:v>6969427</c:v>
                </c:pt>
                <c:pt idx="39">
                  <c:v>6969427</c:v>
                </c:pt>
                <c:pt idx="40">
                  <c:v>7373465</c:v>
                </c:pt>
                <c:pt idx="41">
                  <c:v>7373465</c:v>
                </c:pt>
                <c:pt idx="42">
                  <c:v>7792070</c:v>
                </c:pt>
                <c:pt idx="43">
                  <c:v>7792070</c:v>
                </c:pt>
                <c:pt idx="44">
                  <c:v>8226980</c:v>
                </c:pt>
                <c:pt idx="45">
                  <c:v>8226980</c:v>
                </c:pt>
                <c:pt idx="46">
                  <c:v>8628453</c:v>
                </c:pt>
                <c:pt idx="47">
                  <c:v>8628453</c:v>
                </c:pt>
                <c:pt idx="48">
                  <c:v>8991551</c:v>
                </c:pt>
                <c:pt idx="49">
                  <c:v>8991551</c:v>
                </c:pt>
                <c:pt idx="50">
                  <c:v>9366522</c:v>
                </c:pt>
                <c:pt idx="51">
                  <c:v>9366522</c:v>
                </c:pt>
                <c:pt idx="52">
                  <c:v>9774523</c:v>
                </c:pt>
                <c:pt idx="53">
                  <c:v>9774523</c:v>
                </c:pt>
                <c:pt idx="54">
                  <c:v>10176351</c:v>
                </c:pt>
                <c:pt idx="55">
                  <c:v>10176351</c:v>
                </c:pt>
                <c:pt idx="56">
                  <c:v>10549434</c:v>
                </c:pt>
                <c:pt idx="57">
                  <c:v>10549434</c:v>
                </c:pt>
                <c:pt idx="58">
                  <c:v>10921276</c:v>
                </c:pt>
                <c:pt idx="59">
                  <c:v>10921276</c:v>
                </c:pt>
                <c:pt idx="60">
                  <c:v>11290483</c:v>
                </c:pt>
                <c:pt idx="61">
                  <c:v>11290483</c:v>
                </c:pt>
                <c:pt idx="62">
                  <c:v>11677854</c:v>
                </c:pt>
                <c:pt idx="63">
                  <c:v>11677854</c:v>
                </c:pt>
                <c:pt idx="64">
                  <c:v>12294309</c:v>
                </c:pt>
                <c:pt idx="65">
                  <c:v>12294309</c:v>
                </c:pt>
                <c:pt idx="66">
                  <c:v>12795054</c:v>
                </c:pt>
                <c:pt idx="67">
                  <c:v>12795054</c:v>
                </c:pt>
                <c:pt idx="68">
                  <c:v>13348243</c:v>
                </c:pt>
                <c:pt idx="69">
                  <c:v>13348243</c:v>
                </c:pt>
                <c:pt idx="70">
                  <c:v>13831740</c:v>
                </c:pt>
                <c:pt idx="71">
                  <c:v>13831740</c:v>
                </c:pt>
                <c:pt idx="72">
                  <c:v>14372732</c:v>
                </c:pt>
                <c:pt idx="73">
                  <c:v>14372732</c:v>
                </c:pt>
                <c:pt idx="74">
                  <c:v>14849441</c:v>
                </c:pt>
                <c:pt idx="75">
                  <c:v>14849441</c:v>
                </c:pt>
                <c:pt idx="76">
                  <c:v>15366848</c:v>
                </c:pt>
                <c:pt idx="77">
                  <c:v>15366848</c:v>
                </c:pt>
                <c:pt idx="78">
                  <c:v>15857103</c:v>
                </c:pt>
                <c:pt idx="79">
                  <c:v>15857103</c:v>
                </c:pt>
                <c:pt idx="80">
                  <c:v>16337594</c:v>
                </c:pt>
                <c:pt idx="81">
                  <c:v>16337594</c:v>
                </c:pt>
                <c:pt idx="82">
                  <c:v>16796687</c:v>
                </c:pt>
                <c:pt idx="83">
                  <c:v>16796687</c:v>
                </c:pt>
                <c:pt idx="84">
                  <c:v>17293525</c:v>
                </c:pt>
                <c:pt idx="85">
                  <c:v>17293525</c:v>
                </c:pt>
                <c:pt idx="86">
                  <c:v>17732176</c:v>
                </c:pt>
                <c:pt idx="87">
                  <c:v>17732176</c:v>
                </c:pt>
                <c:pt idx="88">
                  <c:v>18188938</c:v>
                </c:pt>
                <c:pt idx="89">
                  <c:v>18188938</c:v>
                </c:pt>
                <c:pt idx="90">
                  <c:v>18692209</c:v>
                </c:pt>
                <c:pt idx="91">
                  <c:v>18692209</c:v>
                </c:pt>
                <c:pt idx="92">
                  <c:v>19285965</c:v>
                </c:pt>
                <c:pt idx="93">
                  <c:v>19285965</c:v>
                </c:pt>
                <c:pt idx="94">
                  <c:v>19894600</c:v>
                </c:pt>
                <c:pt idx="95">
                  <c:v>19894600</c:v>
                </c:pt>
                <c:pt idx="96">
                  <c:v>20439083</c:v>
                </c:pt>
                <c:pt idx="97">
                  <c:v>20439083</c:v>
                </c:pt>
                <c:pt idx="98">
                  <c:v>20484083</c:v>
                </c:pt>
                <c:pt idx="99">
                  <c:v>20484083</c:v>
                </c:pt>
                <c:pt idx="100">
                  <c:v>20605079</c:v>
                </c:pt>
                <c:pt idx="101">
                  <c:v>20605079</c:v>
                </c:pt>
                <c:pt idx="102">
                  <c:v>20790954</c:v>
                </c:pt>
                <c:pt idx="103">
                  <c:v>20790954</c:v>
                </c:pt>
                <c:pt idx="104">
                  <c:v>20978181</c:v>
                </c:pt>
                <c:pt idx="105">
                  <c:v>20978181</c:v>
                </c:pt>
                <c:pt idx="106">
                  <c:v>21225143</c:v>
                </c:pt>
                <c:pt idx="107">
                  <c:v>21225143</c:v>
                </c:pt>
                <c:pt idx="108">
                  <c:v>21458642</c:v>
                </c:pt>
                <c:pt idx="109">
                  <c:v>21458642</c:v>
                </c:pt>
                <c:pt idx="110">
                  <c:v>21743536</c:v>
                </c:pt>
                <c:pt idx="111">
                  <c:v>21743536</c:v>
                </c:pt>
                <c:pt idx="112">
                  <c:v>22012013</c:v>
                </c:pt>
                <c:pt idx="113">
                  <c:v>22012013</c:v>
                </c:pt>
                <c:pt idx="114">
                  <c:v>22302075</c:v>
                </c:pt>
                <c:pt idx="115">
                  <c:v>22302075</c:v>
                </c:pt>
                <c:pt idx="116">
                  <c:v>22614617</c:v>
                </c:pt>
                <c:pt idx="117">
                  <c:v>22614617</c:v>
                </c:pt>
                <c:pt idx="118">
                  <c:v>22936584</c:v>
                </c:pt>
                <c:pt idx="119">
                  <c:v>22936584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18-488B-BEB3-C69C9BFB0286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문서1.xlsx]Summary(Buffer-different)'!$V$51:$V$170</c:f>
              <c:numCache>
                <c:formatCode>General</c:formatCode>
                <c:ptCount val="120"/>
                <c:pt idx="0">
                  <c:v>2879806</c:v>
                </c:pt>
                <c:pt idx="1">
                  <c:v>2879806</c:v>
                </c:pt>
                <c:pt idx="2">
                  <c:v>2879806</c:v>
                </c:pt>
                <c:pt idx="3">
                  <c:v>2879806</c:v>
                </c:pt>
                <c:pt idx="4">
                  <c:v>2879806</c:v>
                </c:pt>
                <c:pt idx="5">
                  <c:v>3574061</c:v>
                </c:pt>
                <c:pt idx="6">
                  <c:v>3574061</c:v>
                </c:pt>
                <c:pt idx="7">
                  <c:v>4313595</c:v>
                </c:pt>
                <c:pt idx="8">
                  <c:v>4459224</c:v>
                </c:pt>
                <c:pt idx="9">
                  <c:v>4459224</c:v>
                </c:pt>
                <c:pt idx="10">
                  <c:v>4663525</c:v>
                </c:pt>
                <c:pt idx="11">
                  <c:v>4663525</c:v>
                </c:pt>
                <c:pt idx="12">
                  <c:v>4857564</c:v>
                </c:pt>
                <c:pt idx="13">
                  <c:v>4857564</c:v>
                </c:pt>
                <c:pt idx="14">
                  <c:v>5068817</c:v>
                </c:pt>
                <c:pt idx="15">
                  <c:v>5068817</c:v>
                </c:pt>
                <c:pt idx="16">
                  <c:v>5304705</c:v>
                </c:pt>
                <c:pt idx="17">
                  <c:v>5304705</c:v>
                </c:pt>
                <c:pt idx="18">
                  <c:v>5607824</c:v>
                </c:pt>
                <c:pt idx="19">
                  <c:v>5607824</c:v>
                </c:pt>
                <c:pt idx="20">
                  <c:v>5607824</c:v>
                </c:pt>
                <c:pt idx="21">
                  <c:v>5914424</c:v>
                </c:pt>
                <c:pt idx="22">
                  <c:v>6219712</c:v>
                </c:pt>
                <c:pt idx="23">
                  <c:v>6219712</c:v>
                </c:pt>
                <c:pt idx="24">
                  <c:v>6567478</c:v>
                </c:pt>
                <c:pt idx="25">
                  <c:v>6567478</c:v>
                </c:pt>
                <c:pt idx="26">
                  <c:v>6969427</c:v>
                </c:pt>
                <c:pt idx="27">
                  <c:v>6969427</c:v>
                </c:pt>
                <c:pt idx="28">
                  <c:v>7373465</c:v>
                </c:pt>
                <c:pt idx="29">
                  <c:v>7373465</c:v>
                </c:pt>
                <c:pt idx="30">
                  <c:v>7373465</c:v>
                </c:pt>
                <c:pt idx="31">
                  <c:v>7792070</c:v>
                </c:pt>
                <c:pt idx="32">
                  <c:v>7792070</c:v>
                </c:pt>
                <c:pt idx="33">
                  <c:v>8226980</c:v>
                </c:pt>
                <c:pt idx="34">
                  <c:v>8226980</c:v>
                </c:pt>
                <c:pt idx="35">
                  <c:v>8628453</c:v>
                </c:pt>
                <c:pt idx="36">
                  <c:v>8991551</c:v>
                </c:pt>
                <c:pt idx="37">
                  <c:v>8991551</c:v>
                </c:pt>
                <c:pt idx="38">
                  <c:v>9366522</c:v>
                </c:pt>
                <c:pt idx="39">
                  <c:v>9366522</c:v>
                </c:pt>
                <c:pt idx="40">
                  <c:v>9366522</c:v>
                </c:pt>
                <c:pt idx="41">
                  <c:v>9774523</c:v>
                </c:pt>
                <c:pt idx="42">
                  <c:v>10176351</c:v>
                </c:pt>
                <c:pt idx="43">
                  <c:v>10176351</c:v>
                </c:pt>
                <c:pt idx="44">
                  <c:v>10549434</c:v>
                </c:pt>
                <c:pt idx="45">
                  <c:v>10549434</c:v>
                </c:pt>
                <c:pt idx="46">
                  <c:v>10921276</c:v>
                </c:pt>
                <c:pt idx="47">
                  <c:v>10921276</c:v>
                </c:pt>
                <c:pt idx="48">
                  <c:v>10921276</c:v>
                </c:pt>
                <c:pt idx="49">
                  <c:v>11290483</c:v>
                </c:pt>
                <c:pt idx="50">
                  <c:v>11677854</c:v>
                </c:pt>
                <c:pt idx="51">
                  <c:v>11677854</c:v>
                </c:pt>
                <c:pt idx="52">
                  <c:v>11677854</c:v>
                </c:pt>
                <c:pt idx="53">
                  <c:v>12294309</c:v>
                </c:pt>
                <c:pt idx="54">
                  <c:v>12294309</c:v>
                </c:pt>
                <c:pt idx="55">
                  <c:v>12795054</c:v>
                </c:pt>
                <c:pt idx="56">
                  <c:v>12795054</c:v>
                </c:pt>
                <c:pt idx="57">
                  <c:v>13348243</c:v>
                </c:pt>
                <c:pt idx="58">
                  <c:v>13348243</c:v>
                </c:pt>
                <c:pt idx="59">
                  <c:v>13831740</c:v>
                </c:pt>
                <c:pt idx="60">
                  <c:v>13831740</c:v>
                </c:pt>
                <c:pt idx="61">
                  <c:v>14372732</c:v>
                </c:pt>
                <c:pt idx="62">
                  <c:v>14372732</c:v>
                </c:pt>
                <c:pt idx="63">
                  <c:v>14849441</c:v>
                </c:pt>
                <c:pt idx="64">
                  <c:v>14849441</c:v>
                </c:pt>
                <c:pt idx="65">
                  <c:v>15366848</c:v>
                </c:pt>
                <c:pt idx="66">
                  <c:v>15857103</c:v>
                </c:pt>
                <c:pt idx="67">
                  <c:v>15857103</c:v>
                </c:pt>
                <c:pt idx="68">
                  <c:v>15857103</c:v>
                </c:pt>
                <c:pt idx="69">
                  <c:v>16337594</c:v>
                </c:pt>
                <c:pt idx="70">
                  <c:v>16796687</c:v>
                </c:pt>
                <c:pt idx="71">
                  <c:v>16796687</c:v>
                </c:pt>
                <c:pt idx="72">
                  <c:v>16796687</c:v>
                </c:pt>
                <c:pt idx="73">
                  <c:v>17293525</c:v>
                </c:pt>
                <c:pt idx="74">
                  <c:v>17293525</c:v>
                </c:pt>
                <c:pt idx="75">
                  <c:v>17732176</c:v>
                </c:pt>
                <c:pt idx="76">
                  <c:v>18188938</c:v>
                </c:pt>
                <c:pt idx="77">
                  <c:v>18188938</c:v>
                </c:pt>
                <c:pt idx="78">
                  <c:v>18188938</c:v>
                </c:pt>
                <c:pt idx="79">
                  <c:v>18692209</c:v>
                </c:pt>
                <c:pt idx="80">
                  <c:v>18692209</c:v>
                </c:pt>
                <c:pt idx="81">
                  <c:v>19285965</c:v>
                </c:pt>
                <c:pt idx="82">
                  <c:v>19285965</c:v>
                </c:pt>
                <c:pt idx="83">
                  <c:v>19285965</c:v>
                </c:pt>
                <c:pt idx="84">
                  <c:v>19894600</c:v>
                </c:pt>
                <c:pt idx="85">
                  <c:v>19894600</c:v>
                </c:pt>
                <c:pt idx="86">
                  <c:v>20484083</c:v>
                </c:pt>
                <c:pt idx="87">
                  <c:v>20484083</c:v>
                </c:pt>
                <c:pt idx="88">
                  <c:v>20605079</c:v>
                </c:pt>
                <c:pt idx="89">
                  <c:v>20605079</c:v>
                </c:pt>
                <c:pt idx="90">
                  <c:v>20790954</c:v>
                </c:pt>
                <c:pt idx="91">
                  <c:v>20790954</c:v>
                </c:pt>
                <c:pt idx="92">
                  <c:v>20978181</c:v>
                </c:pt>
                <c:pt idx="93">
                  <c:v>20978181</c:v>
                </c:pt>
                <c:pt idx="94">
                  <c:v>21225143</c:v>
                </c:pt>
                <c:pt idx="95">
                  <c:v>21225143</c:v>
                </c:pt>
                <c:pt idx="96">
                  <c:v>21458642</c:v>
                </c:pt>
                <c:pt idx="97">
                  <c:v>21458642</c:v>
                </c:pt>
                <c:pt idx="98">
                  <c:v>21743536</c:v>
                </c:pt>
                <c:pt idx="99">
                  <c:v>21743536</c:v>
                </c:pt>
                <c:pt idx="100">
                  <c:v>22012013</c:v>
                </c:pt>
                <c:pt idx="101">
                  <c:v>22012013</c:v>
                </c:pt>
                <c:pt idx="102">
                  <c:v>22302075</c:v>
                </c:pt>
                <c:pt idx="103">
                  <c:v>22302075</c:v>
                </c:pt>
                <c:pt idx="104">
                  <c:v>22614617</c:v>
                </c:pt>
                <c:pt idx="105">
                  <c:v>22614617</c:v>
                </c:pt>
                <c:pt idx="106">
                  <c:v>22614617</c:v>
                </c:pt>
                <c:pt idx="107">
                  <c:v>22936584</c:v>
                </c:pt>
                <c:pt idx="108">
                  <c:v>22936584</c:v>
                </c:pt>
                <c:pt idx="109">
                  <c:v>23313296</c:v>
                </c:pt>
                <c:pt idx="110">
                  <c:v>23313296</c:v>
                </c:pt>
                <c:pt idx="111">
                  <c:v>23702452</c:v>
                </c:pt>
                <c:pt idx="112">
                  <c:v>23702452</c:v>
                </c:pt>
                <c:pt idx="113">
                  <c:v>24078161</c:v>
                </c:pt>
                <c:pt idx="114">
                  <c:v>24409314</c:v>
                </c:pt>
                <c:pt idx="115">
                  <c:v>24409314</c:v>
                </c:pt>
                <c:pt idx="116">
                  <c:v>24834850</c:v>
                </c:pt>
                <c:pt idx="117">
                  <c:v>24834850</c:v>
                </c:pt>
                <c:pt idx="118">
                  <c:v>25239491</c:v>
                </c:pt>
                <c:pt idx="119">
                  <c:v>25239491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18-488B-BEB3-C69C9BFB0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15264"/>
        <c:axId val="351454912"/>
      </c:lineChart>
      <c:catAx>
        <c:axId val="33511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4912"/>
        <c:crosses val="autoZero"/>
        <c:auto val="1"/>
        <c:lblAlgn val="ctr"/>
        <c:lblOffset val="100"/>
        <c:tickLblSkip val="10"/>
        <c:noMultiLvlLbl val="0"/>
      </c:catAx>
      <c:valAx>
        <c:axId val="351454912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11526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문서1.xlsx]Summary(Buffer-different)'!$W$51:$W$170</c:f>
              <c:numCache>
                <c:formatCode>General</c:formatCode>
                <c:ptCount val="120"/>
                <c:pt idx="0">
                  <c:v>432677</c:v>
                </c:pt>
                <c:pt idx="1">
                  <c:v>432677</c:v>
                </c:pt>
                <c:pt idx="2">
                  <c:v>470846</c:v>
                </c:pt>
                <c:pt idx="3">
                  <c:v>470846</c:v>
                </c:pt>
                <c:pt idx="4">
                  <c:v>1115170</c:v>
                </c:pt>
                <c:pt idx="5">
                  <c:v>1115170</c:v>
                </c:pt>
                <c:pt idx="6">
                  <c:v>1802126</c:v>
                </c:pt>
                <c:pt idx="7">
                  <c:v>1802126</c:v>
                </c:pt>
                <c:pt idx="8">
                  <c:v>1838282</c:v>
                </c:pt>
                <c:pt idx="9">
                  <c:v>1838282</c:v>
                </c:pt>
                <c:pt idx="10">
                  <c:v>2430485</c:v>
                </c:pt>
                <c:pt idx="11">
                  <c:v>2430485</c:v>
                </c:pt>
                <c:pt idx="12">
                  <c:v>2471142</c:v>
                </c:pt>
                <c:pt idx="13">
                  <c:v>2471142</c:v>
                </c:pt>
                <c:pt idx="14">
                  <c:v>2514023</c:v>
                </c:pt>
                <c:pt idx="15">
                  <c:v>2514023</c:v>
                </c:pt>
                <c:pt idx="16">
                  <c:v>3161196</c:v>
                </c:pt>
                <c:pt idx="17">
                  <c:v>3161196</c:v>
                </c:pt>
                <c:pt idx="18">
                  <c:v>3780769</c:v>
                </c:pt>
                <c:pt idx="19">
                  <c:v>3780769</c:v>
                </c:pt>
                <c:pt idx="20">
                  <c:v>4370345</c:v>
                </c:pt>
                <c:pt idx="21">
                  <c:v>4370345</c:v>
                </c:pt>
                <c:pt idx="22">
                  <c:v>4411068</c:v>
                </c:pt>
                <c:pt idx="23">
                  <c:v>4411068</c:v>
                </c:pt>
                <c:pt idx="24">
                  <c:v>4458921</c:v>
                </c:pt>
                <c:pt idx="25">
                  <c:v>4458921</c:v>
                </c:pt>
                <c:pt idx="26">
                  <c:v>4586890</c:v>
                </c:pt>
                <c:pt idx="27">
                  <c:v>4586890</c:v>
                </c:pt>
                <c:pt idx="28">
                  <c:v>4786666</c:v>
                </c:pt>
                <c:pt idx="29">
                  <c:v>4786666</c:v>
                </c:pt>
                <c:pt idx="30">
                  <c:v>4970320</c:v>
                </c:pt>
                <c:pt idx="31">
                  <c:v>4970320</c:v>
                </c:pt>
                <c:pt idx="32">
                  <c:v>5137151</c:v>
                </c:pt>
                <c:pt idx="33">
                  <c:v>5137151</c:v>
                </c:pt>
                <c:pt idx="34">
                  <c:v>5345196</c:v>
                </c:pt>
                <c:pt idx="35">
                  <c:v>5345196</c:v>
                </c:pt>
                <c:pt idx="36">
                  <c:v>5613178</c:v>
                </c:pt>
                <c:pt idx="37">
                  <c:v>5613178</c:v>
                </c:pt>
                <c:pt idx="38">
                  <c:v>5903625</c:v>
                </c:pt>
                <c:pt idx="39">
                  <c:v>5903625</c:v>
                </c:pt>
                <c:pt idx="40">
                  <c:v>6183292</c:v>
                </c:pt>
                <c:pt idx="41">
                  <c:v>6183292</c:v>
                </c:pt>
                <c:pt idx="42">
                  <c:v>6503699</c:v>
                </c:pt>
                <c:pt idx="43">
                  <c:v>6503699</c:v>
                </c:pt>
                <c:pt idx="44">
                  <c:v>6884520</c:v>
                </c:pt>
                <c:pt idx="45">
                  <c:v>6884520</c:v>
                </c:pt>
                <c:pt idx="46">
                  <c:v>7264729</c:v>
                </c:pt>
                <c:pt idx="47">
                  <c:v>7264729</c:v>
                </c:pt>
                <c:pt idx="48">
                  <c:v>7545440</c:v>
                </c:pt>
                <c:pt idx="49">
                  <c:v>7545440</c:v>
                </c:pt>
                <c:pt idx="50">
                  <c:v>7823026</c:v>
                </c:pt>
                <c:pt idx="51">
                  <c:v>7823026</c:v>
                </c:pt>
                <c:pt idx="52">
                  <c:v>8123886</c:v>
                </c:pt>
                <c:pt idx="53">
                  <c:v>8123886</c:v>
                </c:pt>
                <c:pt idx="54">
                  <c:v>8171285</c:v>
                </c:pt>
                <c:pt idx="55">
                  <c:v>8171285</c:v>
                </c:pt>
                <c:pt idx="56">
                  <c:v>8323784</c:v>
                </c:pt>
                <c:pt idx="57">
                  <c:v>8323784</c:v>
                </c:pt>
                <c:pt idx="58">
                  <c:v>8503508</c:v>
                </c:pt>
                <c:pt idx="59">
                  <c:v>8503508</c:v>
                </c:pt>
                <c:pt idx="60">
                  <c:v>8703198</c:v>
                </c:pt>
                <c:pt idx="61">
                  <c:v>8703198</c:v>
                </c:pt>
                <c:pt idx="62">
                  <c:v>8874347</c:v>
                </c:pt>
                <c:pt idx="63">
                  <c:v>8874347</c:v>
                </c:pt>
                <c:pt idx="64">
                  <c:v>9109801</c:v>
                </c:pt>
                <c:pt idx="65">
                  <c:v>9109801</c:v>
                </c:pt>
                <c:pt idx="66">
                  <c:v>9346804</c:v>
                </c:pt>
                <c:pt idx="67">
                  <c:v>9346804</c:v>
                </c:pt>
                <c:pt idx="68">
                  <c:v>9637527</c:v>
                </c:pt>
                <c:pt idx="69">
                  <c:v>9637527</c:v>
                </c:pt>
                <c:pt idx="70">
                  <c:v>9908314</c:v>
                </c:pt>
                <c:pt idx="71">
                  <c:v>9908314</c:v>
                </c:pt>
                <c:pt idx="72">
                  <c:v>10185211</c:v>
                </c:pt>
                <c:pt idx="73">
                  <c:v>10185211</c:v>
                </c:pt>
                <c:pt idx="74">
                  <c:v>10510577</c:v>
                </c:pt>
                <c:pt idx="75">
                  <c:v>10510577</c:v>
                </c:pt>
                <c:pt idx="76">
                  <c:v>10847543</c:v>
                </c:pt>
                <c:pt idx="77">
                  <c:v>10847543</c:v>
                </c:pt>
                <c:pt idx="78">
                  <c:v>11177515</c:v>
                </c:pt>
                <c:pt idx="79">
                  <c:v>11177515</c:v>
                </c:pt>
                <c:pt idx="80">
                  <c:v>11223351</c:v>
                </c:pt>
                <c:pt idx="81">
                  <c:v>11223351</c:v>
                </c:pt>
                <c:pt idx="82">
                  <c:v>11366834</c:v>
                </c:pt>
                <c:pt idx="83">
                  <c:v>11366834</c:v>
                </c:pt>
                <c:pt idx="84">
                  <c:v>11510005</c:v>
                </c:pt>
                <c:pt idx="85">
                  <c:v>11510005</c:v>
                </c:pt>
                <c:pt idx="86">
                  <c:v>11698234</c:v>
                </c:pt>
                <c:pt idx="87">
                  <c:v>11698234</c:v>
                </c:pt>
                <c:pt idx="88">
                  <c:v>11873682</c:v>
                </c:pt>
                <c:pt idx="89">
                  <c:v>11873682</c:v>
                </c:pt>
                <c:pt idx="90">
                  <c:v>12066812</c:v>
                </c:pt>
                <c:pt idx="91">
                  <c:v>12066812</c:v>
                </c:pt>
                <c:pt idx="92">
                  <c:v>12314628</c:v>
                </c:pt>
                <c:pt idx="93">
                  <c:v>12314628</c:v>
                </c:pt>
                <c:pt idx="94">
                  <c:v>12556327</c:v>
                </c:pt>
                <c:pt idx="95">
                  <c:v>12556327</c:v>
                </c:pt>
                <c:pt idx="96">
                  <c:v>12839476</c:v>
                </c:pt>
                <c:pt idx="97">
                  <c:v>12839476</c:v>
                </c:pt>
                <c:pt idx="98">
                  <c:v>13099649</c:v>
                </c:pt>
                <c:pt idx="99">
                  <c:v>13099649</c:v>
                </c:pt>
                <c:pt idx="100">
                  <c:v>13312442</c:v>
                </c:pt>
                <c:pt idx="101">
                  <c:v>13312442</c:v>
                </c:pt>
                <c:pt idx="102">
                  <c:v>13561285</c:v>
                </c:pt>
                <c:pt idx="103">
                  <c:v>13561285</c:v>
                </c:pt>
                <c:pt idx="104">
                  <c:v>13768727</c:v>
                </c:pt>
                <c:pt idx="105">
                  <c:v>13768727</c:v>
                </c:pt>
                <c:pt idx="106">
                  <c:v>14008668</c:v>
                </c:pt>
                <c:pt idx="107">
                  <c:v>14008668</c:v>
                </c:pt>
                <c:pt idx="108">
                  <c:v>14244670</c:v>
                </c:pt>
                <c:pt idx="109">
                  <c:v>14244670</c:v>
                </c:pt>
                <c:pt idx="110">
                  <c:v>14505427</c:v>
                </c:pt>
                <c:pt idx="111">
                  <c:v>14505427</c:v>
                </c:pt>
                <c:pt idx="112">
                  <c:v>14746694</c:v>
                </c:pt>
                <c:pt idx="113">
                  <c:v>14746694</c:v>
                </c:pt>
                <c:pt idx="114">
                  <c:v>14992616</c:v>
                </c:pt>
                <c:pt idx="115">
                  <c:v>14992616</c:v>
                </c:pt>
                <c:pt idx="116">
                  <c:v>15548061</c:v>
                </c:pt>
                <c:pt idx="117">
                  <c:v>15548061</c:v>
                </c:pt>
                <c:pt idx="118">
                  <c:v>16069077</c:v>
                </c:pt>
                <c:pt idx="119">
                  <c:v>16069077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33-49D7-A804-C02E724E2180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문서1.xlsx]Summary(Buffer-different)'!$X$51:$X$170</c:f>
              <c:numCache>
                <c:formatCode>General</c:formatCode>
                <c:ptCount val="120"/>
                <c:pt idx="0">
                  <c:v>2514023</c:v>
                </c:pt>
                <c:pt idx="1">
                  <c:v>2514023</c:v>
                </c:pt>
                <c:pt idx="2">
                  <c:v>2514023</c:v>
                </c:pt>
                <c:pt idx="3">
                  <c:v>2514023</c:v>
                </c:pt>
                <c:pt idx="4">
                  <c:v>3161196</c:v>
                </c:pt>
                <c:pt idx="5">
                  <c:v>3161196</c:v>
                </c:pt>
                <c:pt idx="6">
                  <c:v>3780769</c:v>
                </c:pt>
                <c:pt idx="7">
                  <c:v>3780769</c:v>
                </c:pt>
                <c:pt idx="8">
                  <c:v>3780769</c:v>
                </c:pt>
                <c:pt idx="9">
                  <c:v>4370345</c:v>
                </c:pt>
                <c:pt idx="10">
                  <c:v>4458921</c:v>
                </c:pt>
                <c:pt idx="11">
                  <c:v>4586890</c:v>
                </c:pt>
                <c:pt idx="12">
                  <c:v>4586890</c:v>
                </c:pt>
                <c:pt idx="13">
                  <c:v>4786666</c:v>
                </c:pt>
                <c:pt idx="14">
                  <c:v>4786666</c:v>
                </c:pt>
                <c:pt idx="15">
                  <c:v>4786666</c:v>
                </c:pt>
                <c:pt idx="16">
                  <c:v>4970320</c:v>
                </c:pt>
                <c:pt idx="17">
                  <c:v>5137151</c:v>
                </c:pt>
                <c:pt idx="18">
                  <c:v>5137151</c:v>
                </c:pt>
                <c:pt idx="19">
                  <c:v>5345196</c:v>
                </c:pt>
                <c:pt idx="20">
                  <c:v>5345196</c:v>
                </c:pt>
                <c:pt idx="21">
                  <c:v>5345196</c:v>
                </c:pt>
                <c:pt idx="22">
                  <c:v>5613178</c:v>
                </c:pt>
                <c:pt idx="23">
                  <c:v>5613178</c:v>
                </c:pt>
                <c:pt idx="24">
                  <c:v>5903625</c:v>
                </c:pt>
                <c:pt idx="25">
                  <c:v>5903625</c:v>
                </c:pt>
                <c:pt idx="26">
                  <c:v>6183292</c:v>
                </c:pt>
                <c:pt idx="27">
                  <c:v>6183292</c:v>
                </c:pt>
                <c:pt idx="28">
                  <c:v>6503699</c:v>
                </c:pt>
                <c:pt idx="29">
                  <c:v>6503699</c:v>
                </c:pt>
                <c:pt idx="30">
                  <c:v>6884520</c:v>
                </c:pt>
                <c:pt idx="31">
                  <c:v>6884520</c:v>
                </c:pt>
                <c:pt idx="32">
                  <c:v>6884520</c:v>
                </c:pt>
                <c:pt idx="33">
                  <c:v>6884520</c:v>
                </c:pt>
                <c:pt idx="34">
                  <c:v>6884520</c:v>
                </c:pt>
                <c:pt idx="35">
                  <c:v>7264729</c:v>
                </c:pt>
                <c:pt idx="36">
                  <c:v>7545440</c:v>
                </c:pt>
                <c:pt idx="37">
                  <c:v>7545440</c:v>
                </c:pt>
                <c:pt idx="38">
                  <c:v>7823026</c:v>
                </c:pt>
                <c:pt idx="39">
                  <c:v>8171285</c:v>
                </c:pt>
                <c:pt idx="40">
                  <c:v>8171285</c:v>
                </c:pt>
                <c:pt idx="41">
                  <c:v>8323784</c:v>
                </c:pt>
                <c:pt idx="42">
                  <c:v>8323784</c:v>
                </c:pt>
                <c:pt idx="43">
                  <c:v>8323784</c:v>
                </c:pt>
                <c:pt idx="44">
                  <c:v>8503508</c:v>
                </c:pt>
                <c:pt idx="45">
                  <c:v>8703198</c:v>
                </c:pt>
                <c:pt idx="46">
                  <c:v>8703198</c:v>
                </c:pt>
                <c:pt idx="47">
                  <c:v>8703198</c:v>
                </c:pt>
                <c:pt idx="48">
                  <c:v>8874347</c:v>
                </c:pt>
                <c:pt idx="49">
                  <c:v>8874347</c:v>
                </c:pt>
                <c:pt idx="50">
                  <c:v>9109801</c:v>
                </c:pt>
                <c:pt idx="51">
                  <c:v>9109801</c:v>
                </c:pt>
                <c:pt idx="52">
                  <c:v>9346804</c:v>
                </c:pt>
                <c:pt idx="53">
                  <c:v>9346804</c:v>
                </c:pt>
                <c:pt idx="54">
                  <c:v>9637527</c:v>
                </c:pt>
                <c:pt idx="55">
                  <c:v>9637527</c:v>
                </c:pt>
                <c:pt idx="56">
                  <c:v>9908314</c:v>
                </c:pt>
                <c:pt idx="57">
                  <c:v>9908314</c:v>
                </c:pt>
                <c:pt idx="58">
                  <c:v>10185211</c:v>
                </c:pt>
                <c:pt idx="59">
                  <c:v>10185211</c:v>
                </c:pt>
                <c:pt idx="60">
                  <c:v>10510577</c:v>
                </c:pt>
                <c:pt idx="61">
                  <c:v>10510577</c:v>
                </c:pt>
                <c:pt idx="62">
                  <c:v>10847543</c:v>
                </c:pt>
                <c:pt idx="63">
                  <c:v>10847543</c:v>
                </c:pt>
                <c:pt idx="64">
                  <c:v>10847543</c:v>
                </c:pt>
                <c:pt idx="65">
                  <c:v>10847543</c:v>
                </c:pt>
                <c:pt idx="66">
                  <c:v>10847543</c:v>
                </c:pt>
                <c:pt idx="67">
                  <c:v>11223351</c:v>
                </c:pt>
                <c:pt idx="68">
                  <c:v>11366834</c:v>
                </c:pt>
                <c:pt idx="69">
                  <c:v>11366834</c:v>
                </c:pt>
                <c:pt idx="70">
                  <c:v>11510005</c:v>
                </c:pt>
                <c:pt idx="71">
                  <c:v>11698234</c:v>
                </c:pt>
                <c:pt idx="72">
                  <c:v>11698234</c:v>
                </c:pt>
                <c:pt idx="73">
                  <c:v>11698234</c:v>
                </c:pt>
                <c:pt idx="74">
                  <c:v>11873682</c:v>
                </c:pt>
                <c:pt idx="75">
                  <c:v>11873682</c:v>
                </c:pt>
                <c:pt idx="76">
                  <c:v>12066812</c:v>
                </c:pt>
                <c:pt idx="77">
                  <c:v>12066812</c:v>
                </c:pt>
                <c:pt idx="78">
                  <c:v>12314628</c:v>
                </c:pt>
                <c:pt idx="79">
                  <c:v>12556327</c:v>
                </c:pt>
                <c:pt idx="80">
                  <c:v>12556327</c:v>
                </c:pt>
                <c:pt idx="81">
                  <c:v>12556327</c:v>
                </c:pt>
                <c:pt idx="82">
                  <c:v>12556327</c:v>
                </c:pt>
                <c:pt idx="83">
                  <c:v>12556327</c:v>
                </c:pt>
                <c:pt idx="84">
                  <c:v>12839476</c:v>
                </c:pt>
                <c:pt idx="85">
                  <c:v>13099649</c:v>
                </c:pt>
                <c:pt idx="86">
                  <c:v>13312442</c:v>
                </c:pt>
                <c:pt idx="87">
                  <c:v>13312442</c:v>
                </c:pt>
                <c:pt idx="88">
                  <c:v>13561285</c:v>
                </c:pt>
                <c:pt idx="89">
                  <c:v>13768727</c:v>
                </c:pt>
                <c:pt idx="90">
                  <c:v>13768727</c:v>
                </c:pt>
                <c:pt idx="91">
                  <c:v>14008668</c:v>
                </c:pt>
                <c:pt idx="92">
                  <c:v>14008668</c:v>
                </c:pt>
                <c:pt idx="93">
                  <c:v>14244670</c:v>
                </c:pt>
                <c:pt idx="94">
                  <c:v>14244670</c:v>
                </c:pt>
                <c:pt idx="95">
                  <c:v>14244670</c:v>
                </c:pt>
                <c:pt idx="96">
                  <c:v>14505427</c:v>
                </c:pt>
                <c:pt idx="97">
                  <c:v>14746694</c:v>
                </c:pt>
                <c:pt idx="98">
                  <c:v>14746694</c:v>
                </c:pt>
                <c:pt idx="99">
                  <c:v>14992616</c:v>
                </c:pt>
                <c:pt idx="100">
                  <c:v>14992616</c:v>
                </c:pt>
                <c:pt idx="101">
                  <c:v>14992616</c:v>
                </c:pt>
                <c:pt idx="102">
                  <c:v>14992616</c:v>
                </c:pt>
                <c:pt idx="103">
                  <c:v>15548061</c:v>
                </c:pt>
                <c:pt idx="104">
                  <c:v>16069077</c:v>
                </c:pt>
                <c:pt idx="105">
                  <c:v>16069077</c:v>
                </c:pt>
                <c:pt idx="106">
                  <c:v>16521175</c:v>
                </c:pt>
                <c:pt idx="107">
                  <c:v>16521175</c:v>
                </c:pt>
                <c:pt idx="108">
                  <c:v>16521175</c:v>
                </c:pt>
                <c:pt idx="109">
                  <c:v>17085292</c:v>
                </c:pt>
                <c:pt idx="110">
                  <c:v>17085292</c:v>
                </c:pt>
                <c:pt idx="111">
                  <c:v>17666656</c:v>
                </c:pt>
                <c:pt idx="112">
                  <c:v>17666656</c:v>
                </c:pt>
                <c:pt idx="113">
                  <c:v>17666656</c:v>
                </c:pt>
                <c:pt idx="114">
                  <c:v>18213336</c:v>
                </c:pt>
                <c:pt idx="115">
                  <c:v>18213336</c:v>
                </c:pt>
                <c:pt idx="116">
                  <c:v>18766869</c:v>
                </c:pt>
                <c:pt idx="117">
                  <c:v>18913943</c:v>
                </c:pt>
                <c:pt idx="118">
                  <c:v>18913943</c:v>
                </c:pt>
                <c:pt idx="119">
                  <c:v>18913943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33-49D7-A804-C02E724E2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2768"/>
        <c:axId val="351458368"/>
      </c:lineChart>
      <c:catAx>
        <c:axId val="335392768"/>
        <c:scaling>
          <c:orientation val="minMax"/>
        </c:scaling>
        <c:delete val="0"/>
        <c:axPos val="b"/>
        <c:majorTickMark val="out"/>
        <c:minorTickMark val="none"/>
        <c:tickLblPos val="nextTo"/>
        <c:crossAx val="351458368"/>
        <c:crosses val="autoZero"/>
        <c:auto val="1"/>
        <c:lblAlgn val="ctr"/>
        <c:lblOffset val="100"/>
        <c:tickLblSkip val="10"/>
        <c:noMultiLvlLbl val="0"/>
      </c:catAx>
      <c:valAx>
        <c:axId val="351458368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276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문서1.xlsx]Summary(Buffer-different)'!$AU$51:$AU$170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1962379</c:v>
                </c:pt>
                <c:pt idx="11">
                  <c:v>1962379</c:v>
                </c:pt>
                <c:pt idx="12">
                  <c:v>2329814</c:v>
                </c:pt>
                <c:pt idx="13">
                  <c:v>2329814</c:v>
                </c:pt>
                <c:pt idx="14">
                  <c:v>2752126</c:v>
                </c:pt>
                <c:pt idx="15">
                  <c:v>2752126</c:v>
                </c:pt>
                <c:pt idx="16">
                  <c:v>3096254</c:v>
                </c:pt>
                <c:pt idx="17">
                  <c:v>3096254</c:v>
                </c:pt>
                <c:pt idx="18">
                  <c:v>3480632</c:v>
                </c:pt>
                <c:pt idx="19">
                  <c:v>3480632</c:v>
                </c:pt>
                <c:pt idx="20">
                  <c:v>3876462</c:v>
                </c:pt>
                <c:pt idx="21">
                  <c:v>3876462</c:v>
                </c:pt>
                <c:pt idx="22">
                  <c:v>4212380</c:v>
                </c:pt>
                <c:pt idx="23">
                  <c:v>4212380</c:v>
                </c:pt>
                <c:pt idx="24">
                  <c:v>4563472</c:v>
                </c:pt>
                <c:pt idx="25">
                  <c:v>4563472</c:v>
                </c:pt>
                <c:pt idx="26">
                  <c:v>4930041</c:v>
                </c:pt>
                <c:pt idx="27">
                  <c:v>4930041</c:v>
                </c:pt>
                <c:pt idx="28">
                  <c:v>5298045</c:v>
                </c:pt>
                <c:pt idx="29">
                  <c:v>5298045</c:v>
                </c:pt>
                <c:pt idx="30">
                  <c:v>5716159</c:v>
                </c:pt>
                <c:pt idx="31">
                  <c:v>5716159</c:v>
                </c:pt>
                <c:pt idx="32">
                  <c:v>6102535</c:v>
                </c:pt>
                <c:pt idx="33">
                  <c:v>6102535</c:v>
                </c:pt>
                <c:pt idx="34">
                  <c:v>6548056</c:v>
                </c:pt>
                <c:pt idx="35">
                  <c:v>6548056</c:v>
                </c:pt>
                <c:pt idx="36">
                  <c:v>6993586</c:v>
                </c:pt>
                <c:pt idx="37">
                  <c:v>6993586</c:v>
                </c:pt>
                <c:pt idx="38">
                  <c:v>7398620</c:v>
                </c:pt>
                <c:pt idx="39">
                  <c:v>7398620</c:v>
                </c:pt>
                <c:pt idx="40">
                  <c:v>7798504</c:v>
                </c:pt>
                <c:pt idx="41">
                  <c:v>7798504</c:v>
                </c:pt>
                <c:pt idx="42">
                  <c:v>8154967</c:v>
                </c:pt>
                <c:pt idx="43">
                  <c:v>8154967</c:v>
                </c:pt>
                <c:pt idx="44">
                  <c:v>8519511</c:v>
                </c:pt>
                <c:pt idx="45">
                  <c:v>8519511</c:v>
                </c:pt>
                <c:pt idx="46">
                  <c:v>8871067</c:v>
                </c:pt>
                <c:pt idx="47">
                  <c:v>8871067</c:v>
                </c:pt>
                <c:pt idx="48">
                  <c:v>9224294</c:v>
                </c:pt>
                <c:pt idx="49">
                  <c:v>9224294</c:v>
                </c:pt>
                <c:pt idx="50">
                  <c:v>9598880</c:v>
                </c:pt>
                <c:pt idx="51">
                  <c:v>9598880</c:v>
                </c:pt>
                <c:pt idx="52">
                  <c:v>9961243</c:v>
                </c:pt>
                <c:pt idx="53">
                  <c:v>9961243</c:v>
                </c:pt>
                <c:pt idx="54">
                  <c:v>10340013</c:v>
                </c:pt>
                <c:pt idx="55">
                  <c:v>10340013</c:v>
                </c:pt>
                <c:pt idx="56">
                  <c:v>10673559</c:v>
                </c:pt>
                <c:pt idx="57">
                  <c:v>10673559</c:v>
                </c:pt>
                <c:pt idx="58">
                  <c:v>11034081</c:v>
                </c:pt>
                <c:pt idx="59">
                  <c:v>11034081</c:v>
                </c:pt>
                <c:pt idx="60">
                  <c:v>11372905</c:v>
                </c:pt>
                <c:pt idx="61">
                  <c:v>11372905</c:v>
                </c:pt>
                <c:pt idx="62">
                  <c:v>11695024</c:v>
                </c:pt>
                <c:pt idx="63">
                  <c:v>11695024</c:v>
                </c:pt>
                <c:pt idx="64">
                  <c:v>12012490</c:v>
                </c:pt>
                <c:pt idx="65">
                  <c:v>12012490</c:v>
                </c:pt>
                <c:pt idx="66">
                  <c:v>12346169</c:v>
                </c:pt>
                <c:pt idx="67">
                  <c:v>12346169</c:v>
                </c:pt>
                <c:pt idx="68">
                  <c:v>12689862</c:v>
                </c:pt>
                <c:pt idx="69">
                  <c:v>12689862</c:v>
                </c:pt>
                <c:pt idx="70">
                  <c:v>13019017</c:v>
                </c:pt>
                <c:pt idx="71">
                  <c:v>13019017</c:v>
                </c:pt>
                <c:pt idx="72">
                  <c:v>13366988</c:v>
                </c:pt>
                <c:pt idx="73">
                  <c:v>13366988</c:v>
                </c:pt>
                <c:pt idx="74">
                  <c:v>13700883</c:v>
                </c:pt>
                <c:pt idx="75">
                  <c:v>13700883</c:v>
                </c:pt>
                <c:pt idx="76">
                  <c:v>14025445</c:v>
                </c:pt>
                <c:pt idx="77">
                  <c:v>14025445</c:v>
                </c:pt>
                <c:pt idx="78">
                  <c:v>14342795</c:v>
                </c:pt>
                <c:pt idx="79">
                  <c:v>14342795</c:v>
                </c:pt>
                <c:pt idx="80">
                  <c:v>14680266</c:v>
                </c:pt>
                <c:pt idx="81">
                  <c:v>14680266</c:v>
                </c:pt>
                <c:pt idx="82">
                  <c:v>15037791</c:v>
                </c:pt>
                <c:pt idx="83">
                  <c:v>15037791</c:v>
                </c:pt>
                <c:pt idx="84">
                  <c:v>15426686</c:v>
                </c:pt>
                <c:pt idx="85">
                  <c:v>15426686</c:v>
                </c:pt>
                <c:pt idx="86">
                  <c:v>15823072</c:v>
                </c:pt>
                <c:pt idx="87">
                  <c:v>15823072</c:v>
                </c:pt>
                <c:pt idx="88">
                  <c:v>16198540</c:v>
                </c:pt>
                <c:pt idx="89">
                  <c:v>16198540</c:v>
                </c:pt>
                <c:pt idx="90">
                  <c:v>16507685</c:v>
                </c:pt>
                <c:pt idx="91">
                  <c:v>16507685</c:v>
                </c:pt>
                <c:pt idx="92">
                  <c:v>16877006</c:v>
                </c:pt>
                <c:pt idx="93">
                  <c:v>16877006</c:v>
                </c:pt>
                <c:pt idx="94">
                  <c:v>17276532</c:v>
                </c:pt>
                <c:pt idx="95">
                  <c:v>17276532</c:v>
                </c:pt>
                <c:pt idx="96">
                  <c:v>17665762</c:v>
                </c:pt>
                <c:pt idx="97">
                  <c:v>17665762</c:v>
                </c:pt>
                <c:pt idx="98">
                  <c:v>18069994</c:v>
                </c:pt>
                <c:pt idx="99">
                  <c:v>18069994</c:v>
                </c:pt>
                <c:pt idx="100">
                  <c:v>18345900</c:v>
                </c:pt>
                <c:pt idx="101">
                  <c:v>18345900</c:v>
                </c:pt>
                <c:pt idx="102">
                  <c:v>18653471</c:v>
                </c:pt>
                <c:pt idx="103">
                  <c:v>18653471</c:v>
                </c:pt>
                <c:pt idx="104">
                  <c:v>18922050</c:v>
                </c:pt>
                <c:pt idx="105">
                  <c:v>18922050</c:v>
                </c:pt>
                <c:pt idx="106">
                  <c:v>19233310</c:v>
                </c:pt>
                <c:pt idx="107">
                  <c:v>19233310</c:v>
                </c:pt>
                <c:pt idx="108">
                  <c:v>19556046</c:v>
                </c:pt>
                <c:pt idx="109">
                  <c:v>19556046</c:v>
                </c:pt>
                <c:pt idx="110">
                  <c:v>19936019</c:v>
                </c:pt>
                <c:pt idx="111">
                  <c:v>19936019</c:v>
                </c:pt>
                <c:pt idx="112">
                  <c:v>20296384</c:v>
                </c:pt>
                <c:pt idx="113">
                  <c:v>20296384</c:v>
                </c:pt>
                <c:pt idx="114">
                  <c:v>20632025</c:v>
                </c:pt>
                <c:pt idx="115">
                  <c:v>20632025</c:v>
                </c:pt>
                <c:pt idx="116">
                  <c:v>20955514</c:v>
                </c:pt>
                <c:pt idx="117">
                  <c:v>20955514</c:v>
                </c:pt>
                <c:pt idx="118">
                  <c:v>21227102</c:v>
                </c:pt>
                <c:pt idx="119">
                  <c:v>21227102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86-436B-96CC-2ECCB2A5699A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문서1.xlsx]Summary(Buffer-different)'!$AV$51:$AV$170</c:f>
              <c:numCache>
                <c:formatCode>General</c:formatCode>
                <c:ptCount val="120"/>
                <c:pt idx="0">
                  <c:v>1813048</c:v>
                </c:pt>
                <c:pt idx="1">
                  <c:v>2180483</c:v>
                </c:pt>
                <c:pt idx="2">
                  <c:v>2602795</c:v>
                </c:pt>
                <c:pt idx="3">
                  <c:v>2602795</c:v>
                </c:pt>
                <c:pt idx="4">
                  <c:v>2946923</c:v>
                </c:pt>
                <c:pt idx="5">
                  <c:v>2946923</c:v>
                </c:pt>
                <c:pt idx="6">
                  <c:v>3331301</c:v>
                </c:pt>
                <c:pt idx="7">
                  <c:v>3331301</c:v>
                </c:pt>
                <c:pt idx="8">
                  <c:v>3727131</c:v>
                </c:pt>
                <c:pt idx="9">
                  <c:v>3727131</c:v>
                </c:pt>
                <c:pt idx="10">
                  <c:v>4063049</c:v>
                </c:pt>
                <c:pt idx="11">
                  <c:v>4063049</c:v>
                </c:pt>
                <c:pt idx="12">
                  <c:v>4414141</c:v>
                </c:pt>
                <c:pt idx="13">
                  <c:v>4414141</c:v>
                </c:pt>
                <c:pt idx="14">
                  <c:v>4780710</c:v>
                </c:pt>
                <c:pt idx="15">
                  <c:v>4780710</c:v>
                </c:pt>
                <c:pt idx="16">
                  <c:v>5148714</c:v>
                </c:pt>
                <c:pt idx="17">
                  <c:v>5148714</c:v>
                </c:pt>
                <c:pt idx="18">
                  <c:v>5566828</c:v>
                </c:pt>
                <c:pt idx="19">
                  <c:v>5566828</c:v>
                </c:pt>
                <c:pt idx="20">
                  <c:v>5953204</c:v>
                </c:pt>
                <c:pt idx="21">
                  <c:v>5953204</c:v>
                </c:pt>
                <c:pt idx="22">
                  <c:v>6398725</c:v>
                </c:pt>
                <c:pt idx="23">
                  <c:v>6398725</c:v>
                </c:pt>
                <c:pt idx="24">
                  <c:v>6844255</c:v>
                </c:pt>
                <c:pt idx="25">
                  <c:v>6844255</c:v>
                </c:pt>
                <c:pt idx="26">
                  <c:v>7249289</c:v>
                </c:pt>
                <c:pt idx="27">
                  <c:v>7249289</c:v>
                </c:pt>
                <c:pt idx="28">
                  <c:v>7649173</c:v>
                </c:pt>
                <c:pt idx="29">
                  <c:v>7649173</c:v>
                </c:pt>
                <c:pt idx="30">
                  <c:v>8005636</c:v>
                </c:pt>
                <c:pt idx="31">
                  <c:v>8005636</c:v>
                </c:pt>
                <c:pt idx="32">
                  <c:v>8370180</c:v>
                </c:pt>
                <c:pt idx="33">
                  <c:v>8370180</c:v>
                </c:pt>
                <c:pt idx="34">
                  <c:v>8721736</c:v>
                </c:pt>
                <c:pt idx="35">
                  <c:v>8721736</c:v>
                </c:pt>
                <c:pt idx="36">
                  <c:v>9074963</c:v>
                </c:pt>
                <c:pt idx="37">
                  <c:v>9074963</c:v>
                </c:pt>
                <c:pt idx="38">
                  <c:v>9449549</c:v>
                </c:pt>
                <c:pt idx="39">
                  <c:v>9449549</c:v>
                </c:pt>
                <c:pt idx="40">
                  <c:v>9811912</c:v>
                </c:pt>
                <c:pt idx="41">
                  <c:v>9811912</c:v>
                </c:pt>
                <c:pt idx="42">
                  <c:v>10190682</c:v>
                </c:pt>
                <c:pt idx="43">
                  <c:v>10190682</c:v>
                </c:pt>
                <c:pt idx="44">
                  <c:v>10524228</c:v>
                </c:pt>
                <c:pt idx="45">
                  <c:v>10524228</c:v>
                </c:pt>
                <c:pt idx="46">
                  <c:v>10884750</c:v>
                </c:pt>
                <c:pt idx="47">
                  <c:v>10884750</c:v>
                </c:pt>
                <c:pt idx="48">
                  <c:v>11223574</c:v>
                </c:pt>
                <c:pt idx="49">
                  <c:v>11223574</c:v>
                </c:pt>
                <c:pt idx="50">
                  <c:v>11545693</c:v>
                </c:pt>
                <c:pt idx="51">
                  <c:v>11545693</c:v>
                </c:pt>
                <c:pt idx="52">
                  <c:v>11863159</c:v>
                </c:pt>
                <c:pt idx="53">
                  <c:v>11863159</c:v>
                </c:pt>
                <c:pt idx="54">
                  <c:v>12196838</c:v>
                </c:pt>
                <c:pt idx="55">
                  <c:v>12196838</c:v>
                </c:pt>
                <c:pt idx="56">
                  <c:v>12540531</c:v>
                </c:pt>
                <c:pt idx="57">
                  <c:v>12540531</c:v>
                </c:pt>
                <c:pt idx="58">
                  <c:v>12869686</c:v>
                </c:pt>
                <c:pt idx="59">
                  <c:v>12869686</c:v>
                </c:pt>
                <c:pt idx="60">
                  <c:v>13217657</c:v>
                </c:pt>
                <c:pt idx="61">
                  <c:v>13217657</c:v>
                </c:pt>
                <c:pt idx="62">
                  <c:v>13551552</c:v>
                </c:pt>
                <c:pt idx="63">
                  <c:v>13551552</c:v>
                </c:pt>
                <c:pt idx="64">
                  <c:v>13876114</c:v>
                </c:pt>
                <c:pt idx="65">
                  <c:v>13876114</c:v>
                </c:pt>
                <c:pt idx="66">
                  <c:v>14193464</c:v>
                </c:pt>
                <c:pt idx="67">
                  <c:v>14193464</c:v>
                </c:pt>
                <c:pt idx="68">
                  <c:v>14530935</c:v>
                </c:pt>
                <c:pt idx="69">
                  <c:v>14530935</c:v>
                </c:pt>
                <c:pt idx="70">
                  <c:v>14888460</c:v>
                </c:pt>
                <c:pt idx="71">
                  <c:v>14888460</c:v>
                </c:pt>
                <c:pt idx="72">
                  <c:v>15277355</c:v>
                </c:pt>
                <c:pt idx="73">
                  <c:v>15277355</c:v>
                </c:pt>
                <c:pt idx="74">
                  <c:v>15673741</c:v>
                </c:pt>
                <c:pt idx="75">
                  <c:v>15673741</c:v>
                </c:pt>
                <c:pt idx="76">
                  <c:v>16049209</c:v>
                </c:pt>
                <c:pt idx="77">
                  <c:v>16049209</c:v>
                </c:pt>
                <c:pt idx="78">
                  <c:v>16358354</c:v>
                </c:pt>
                <c:pt idx="79">
                  <c:v>16358354</c:v>
                </c:pt>
                <c:pt idx="80">
                  <c:v>16727675</c:v>
                </c:pt>
                <c:pt idx="81">
                  <c:v>16727675</c:v>
                </c:pt>
                <c:pt idx="82">
                  <c:v>17127201</c:v>
                </c:pt>
                <c:pt idx="83">
                  <c:v>17127201</c:v>
                </c:pt>
                <c:pt idx="84">
                  <c:v>17516431</c:v>
                </c:pt>
                <c:pt idx="85">
                  <c:v>17516431</c:v>
                </c:pt>
                <c:pt idx="86">
                  <c:v>17920663</c:v>
                </c:pt>
                <c:pt idx="87">
                  <c:v>17920663</c:v>
                </c:pt>
                <c:pt idx="88">
                  <c:v>18196569</c:v>
                </c:pt>
                <c:pt idx="89">
                  <c:v>18196569</c:v>
                </c:pt>
                <c:pt idx="90">
                  <c:v>18504140</c:v>
                </c:pt>
                <c:pt idx="91">
                  <c:v>18504140</c:v>
                </c:pt>
                <c:pt idx="92">
                  <c:v>18772719</c:v>
                </c:pt>
                <c:pt idx="93">
                  <c:v>18772719</c:v>
                </c:pt>
                <c:pt idx="94">
                  <c:v>19083979</c:v>
                </c:pt>
                <c:pt idx="95">
                  <c:v>19083979</c:v>
                </c:pt>
                <c:pt idx="96">
                  <c:v>19406715</c:v>
                </c:pt>
                <c:pt idx="97">
                  <c:v>19406715</c:v>
                </c:pt>
                <c:pt idx="98">
                  <c:v>19786688</c:v>
                </c:pt>
                <c:pt idx="99">
                  <c:v>19786688</c:v>
                </c:pt>
                <c:pt idx="100">
                  <c:v>20147053</c:v>
                </c:pt>
                <c:pt idx="101">
                  <c:v>20147053</c:v>
                </c:pt>
                <c:pt idx="102">
                  <c:v>20482694</c:v>
                </c:pt>
                <c:pt idx="103">
                  <c:v>20482694</c:v>
                </c:pt>
                <c:pt idx="104">
                  <c:v>20806183</c:v>
                </c:pt>
                <c:pt idx="105">
                  <c:v>20806183</c:v>
                </c:pt>
                <c:pt idx="106">
                  <c:v>21077771</c:v>
                </c:pt>
                <c:pt idx="107">
                  <c:v>21077771</c:v>
                </c:pt>
                <c:pt idx="108">
                  <c:v>21293607</c:v>
                </c:pt>
                <c:pt idx="109">
                  <c:v>21293607</c:v>
                </c:pt>
                <c:pt idx="110">
                  <c:v>21557896</c:v>
                </c:pt>
                <c:pt idx="111">
                  <c:v>21557896</c:v>
                </c:pt>
                <c:pt idx="112">
                  <c:v>21819712</c:v>
                </c:pt>
                <c:pt idx="113">
                  <c:v>21819712</c:v>
                </c:pt>
                <c:pt idx="114">
                  <c:v>22080307</c:v>
                </c:pt>
                <c:pt idx="115">
                  <c:v>22080307</c:v>
                </c:pt>
                <c:pt idx="116">
                  <c:v>22337428</c:v>
                </c:pt>
                <c:pt idx="117">
                  <c:v>22337428</c:v>
                </c:pt>
                <c:pt idx="118">
                  <c:v>22625720</c:v>
                </c:pt>
                <c:pt idx="119">
                  <c:v>22625720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86-436B-96CC-2ECCB2A56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395328"/>
        <c:axId val="359833600"/>
      </c:lineChart>
      <c:catAx>
        <c:axId val="33539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3600"/>
        <c:crosses val="autoZero"/>
        <c:auto val="1"/>
        <c:lblAlgn val="ctr"/>
        <c:lblOffset val="100"/>
        <c:tickLblSkip val="10"/>
        <c:noMultiLvlLbl val="0"/>
      </c:catAx>
      <c:valAx>
        <c:axId val="359833600"/>
        <c:scaling>
          <c:orientation val="minMax"/>
          <c:max val="3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39532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문서1.xlsx]Summary(Buffer-different)'!$AS$51:$AS$170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567525</c:v>
                </c:pt>
                <c:pt idx="3">
                  <c:v>567525</c:v>
                </c:pt>
                <c:pt idx="4">
                  <c:v>897866</c:v>
                </c:pt>
                <c:pt idx="5">
                  <c:v>897866</c:v>
                </c:pt>
                <c:pt idx="6">
                  <c:v>1223823</c:v>
                </c:pt>
                <c:pt idx="7">
                  <c:v>1223823</c:v>
                </c:pt>
                <c:pt idx="8">
                  <c:v>1570477</c:v>
                </c:pt>
                <c:pt idx="9">
                  <c:v>1570477</c:v>
                </c:pt>
                <c:pt idx="10">
                  <c:v>1905429</c:v>
                </c:pt>
                <c:pt idx="11">
                  <c:v>1905429</c:v>
                </c:pt>
                <c:pt idx="12">
                  <c:v>2192651</c:v>
                </c:pt>
                <c:pt idx="13">
                  <c:v>2192651</c:v>
                </c:pt>
                <c:pt idx="14">
                  <c:v>2526274</c:v>
                </c:pt>
                <c:pt idx="15">
                  <c:v>2526274</c:v>
                </c:pt>
                <c:pt idx="16">
                  <c:v>2801686</c:v>
                </c:pt>
                <c:pt idx="17">
                  <c:v>2801686</c:v>
                </c:pt>
                <c:pt idx="18">
                  <c:v>3103670</c:v>
                </c:pt>
                <c:pt idx="19">
                  <c:v>3103670</c:v>
                </c:pt>
                <c:pt idx="20">
                  <c:v>3456358</c:v>
                </c:pt>
                <c:pt idx="21">
                  <c:v>3456358</c:v>
                </c:pt>
                <c:pt idx="22">
                  <c:v>3792276</c:v>
                </c:pt>
                <c:pt idx="23">
                  <c:v>3792276</c:v>
                </c:pt>
                <c:pt idx="24">
                  <c:v>4143368</c:v>
                </c:pt>
                <c:pt idx="25">
                  <c:v>4143368</c:v>
                </c:pt>
                <c:pt idx="26">
                  <c:v>4461830</c:v>
                </c:pt>
                <c:pt idx="27">
                  <c:v>4461830</c:v>
                </c:pt>
                <c:pt idx="28">
                  <c:v>4783983</c:v>
                </c:pt>
                <c:pt idx="29">
                  <c:v>4783983</c:v>
                </c:pt>
                <c:pt idx="30">
                  <c:v>5109495</c:v>
                </c:pt>
                <c:pt idx="31">
                  <c:v>5109495</c:v>
                </c:pt>
                <c:pt idx="32">
                  <c:v>5450801</c:v>
                </c:pt>
                <c:pt idx="33">
                  <c:v>5450801</c:v>
                </c:pt>
                <c:pt idx="34">
                  <c:v>5811218</c:v>
                </c:pt>
                <c:pt idx="35">
                  <c:v>5811218</c:v>
                </c:pt>
                <c:pt idx="36">
                  <c:v>6174804</c:v>
                </c:pt>
                <c:pt idx="37">
                  <c:v>6174804</c:v>
                </c:pt>
                <c:pt idx="38">
                  <c:v>6579838</c:v>
                </c:pt>
                <c:pt idx="39">
                  <c:v>6579838</c:v>
                </c:pt>
                <c:pt idx="40">
                  <c:v>6979722</c:v>
                </c:pt>
                <c:pt idx="41">
                  <c:v>6979722</c:v>
                </c:pt>
                <c:pt idx="42">
                  <c:v>7373617</c:v>
                </c:pt>
                <c:pt idx="43">
                  <c:v>7373617</c:v>
                </c:pt>
                <c:pt idx="44">
                  <c:v>7782185</c:v>
                </c:pt>
                <c:pt idx="45">
                  <c:v>7782185</c:v>
                </c:pt>
                <c:pt idx="46">
                  <c:v>8172564</c:v>
                </c:pt>
                <c:pt idx="47">
                  <c:v>8172564</c:v>
                </c:pt>
                <c:pt idx="48">
                  <c:v>8570627</c:v>
                </c:pt>
                <c:pt idx="49">
                  <c:v>8570627</c:v>
                </c:pt>
                <c:pt idx="50">
                  <c:v>8945213</c:v>
                </c:pt>
                <c:pt idx="51">
                  <c:v>8945213</c:v>
                </c:pt>
                <c:pt idx="52">
                  <c:v>9307576</c:v>
                </c:pt>
                <c:pt idx="53">
                  <c:v>9307576</c:v>
                </c:pt>
                <c:pt idx="54">
                  <c:v>9686346</c:v>
                </c:pt>
                <c:pt idx="55">
                  <c:v>9686346</c:v>
                </c:pt>
                <c:pt idx="56">
                  <c:v>10019892</c:v>
                </c:pt>
                <c:pt idx="57">
                  <c:v>10019892</c:v>
                </c:pt>
                <c:pt idx="58">
                  <c:v>10422028</c:v>
                </c:pt>
                <c:pt idx="59">
                  <c:v>10422028</c:v>
                </c:pt>
                <c:pt idx="60">
                  <c:v>10760852</c:v>
                </c:pt>
                <c:pt idx="61">
                  <c:v>10760852</c:v>
                </c:pt>
                <c:pt idx="62">
                  <c:v>11136361</c:v>
                </c:pt>
                <c:pt idx="63">
                  <c:v>11136361</c:v>
                </c:pt>
                <c:pt idx="64">
                  <c:v>11453827</c:v>
                </c:pt>
                <c:pt idx="65">
                  <c:v>11453827</c:v>
                </c:pt>
                <c:pt idx="66">
                  <c:v>11787506</c:v>
                </c:pt>
                <c:pt idx="67">
                  <c:v>11787506</c:v>
                </c:pt>
                <c:pt idx="68">
                  <c:v>12131199</c:v>
                </c:pt>
                <c:pt idx="69">
                  <c:v>12131199</c:v>
                </c:pt>
                <c:pt idx="70">
                  <c:v>12460354</c:v>
                </c:pt>
                <c:pt idx="71">
                  <c:v>12460354</c:v>
                </c:pt>
                <c:pt idx="72">
                  <c:v>12850633</c:v>
                </c:pt>
                <c:pt idx="73">
                  <c:v>12850633</c:v>
                </c:pt>
                <c:pt idx="74">
                  <c:v>13227403</c:v>
                </c:pt>
                <c:pt idx="75">
                  <c:v>13227403</c:v>
                </c:pt>
                <c:pt idx="76">
                  <c:v>13658011</c:v>
                </c:pt>
                <c:pt idx="77">
                  <c:v>13658011</c:v>
                </c:pt>
                <c:pt idx="78">
                  <c:v>14069604</c:v>
                </c:pt>
                <c:pt idx="79">
                  <c:v>14069604</c:v>
                </c:pt>
                <c:pt idx="80">
                  <c:v>14458878</c:v>
                </c:pt>
                <c:pt idx="81">
                  <c:v>14458878</c:v>
                </c:pt>
                <c:pt idx="82">
                  <c:v>14863753</c:v>
                </c:pt>
                <c:pt idx="83">
                  <c:v>14863753</c:v>
                </c:pt>
                <c:pt idx="84">
                  <c:v>15300956</c:v>
                </c:pt>
                <c:pt idx="85">
                  <c:v>15300956</c:v>
                </c:pt>
                <c:pt idx="86">
                  <c:v>15748674</c:v>
                </c:pt>
                <c:pt idx="87">
                  <c:v>15748674</c:v>
                </c:pt>
                <c:pt idx="88">
                  <c:v>16171625</c:v>
                </c:pt>
                <c:pt idx="89">
                  <c:v>16171625</c:v>
                </c:pt>
                <c:pt idx="90">
                  <c:v>16528702</c:v>
                </c:pt>
                <c:pt idx="91">
                  <c:v>16528702</c:v>
                </c:pt>
                <c:pt idx="92">
                  <c:v>16947579</c:v>
                </c:pt>
                <c:pt idx="93">
                  <c:v>16947579</c:v>
                </c:pt>
                <c:pt idx="94">
                  <c:v>17438870</c:v>
                </c:pt>
                <c:pt idx="95">
                  <c:v>17438870</c:v>
                </c:pt>
                <c:pt idx="96">
                  <c:v>17875382</c:v>
                </c:pt>
                <c:pt idx="97">
                  <c:v>17875382</c:v>
                </c:pt>
                <c:pt idx="98">
                  <c:v>18334386</c:v>
                </c:pt>
                <c:pt idx="99">
                  <c:v>18334386</c:v>
                </c:pt>
                <c:pt idx="100">
                  <c:v>18673503</c:v>
                </c:pt>
                <c:pt idx="101">
                  <c:v>18673503</c:v>
                </c:pt>
                <c:pt idx="102">
                  <c:v>19129326</c:v>
                </c:pt>
                <c:pt idx="103">
                  <c:v>19129326</c:v>
                </c:pt>
                <c:pt idx="104">
                  <c:v>19516056</c:v>
                </c:pt>
                <c:pt idx="105">
                  <c:v>19516056</c:v>
                </c:pt>
                <c:pt idx="106">
                  <c:v>19953331</c:v>
                </c:pt>
                <c:pt idx="107">
                  <c:v>19953331</c:v>
                </c:pt>
                <c:pt idx="108">
                  <c:v>20410668</c:v>
                </c:pt>
                <c:pt idx="109">
                  <c:v>20410668</c:v>
                </c:pt>
                <c:pt idx="110">
                  <c:v>20891457</c:v>
                </c:pt>
                <c:pt idx="111">
                  <c:v>20891457</c:v>
                </c:pt>
                <c:pt idx="112">
                  <c:v>21341798</c:v>
                </c:pt>
                <c:pt idx="113">
                  <c:v>21341798</c:v>
                </c:pt>
                <c:pt idx="114">
                  <c:v>21820185</c:v>
                </c:pt>
                <c:pt idx="115">
                  <c:v>21820185</c:v>
                </c:pt>
                <c:pt idx="116">
                  <c:v>22294570</c:v>
                </c:pt>
                <c:pt idx="117">
                  <c:v>22294570</c:v>
                </c:pt>
                <c:pt idx="118">
                  <c:v>22736578</c:v>
                </c:pt>
                <c:pt idx="119">
                  <c:v>22736578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AB-42C6-8099-501E60AB6D55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문서1.xlsx]Summary(Buffer-different)'!$AT$51:$AT$170</c:f>
              <c:numCache>
                <c:formatCode>General</c:formatCode>
                <c:ptCount val="120"/>
                <c:pt idx="0">
                  <c:v>1905429</c:v>
                </c:pt>
                <c:pt idx="1">
                  <c:v>1905429</c:v>
                </c:pt>
                <c:pt idx="2">
                  <c:v>2192651</c:v>
                </c:pt>
                <c:pt idx="3">
                  <c:v>2192651</c:v>
                </c:pt>
                <c:pt idx="4">
                  <c:v>2526274</c:v>
                </c:pt>
                <c:pt idx="5">
                  <c:v>2526274</c:v>
                </c:pt>
                <c:pt idx="6">
                  <c:v>2801686</c:v>
                </c:pt>
                <c:pt idx="7">
                  <c:v>2801686</c:v>
                </c:pt>
                <c:pt idx="8">
                  <c:v>3103670</c:v>
                </c:pt>
                <c:pt idx="9">
                  <c:v>3103670</c:v>
                </c:pt>
                <c:pt idx="10">
                  <c:v>3456358</c:v>
                </c:pt>
                <c:pt idx="11">
                  <c:v>3456358</c:v>
                </c:pt>
                <c:pt idx="12">
                  <c:v>3792276</c:v>
                </c:pt>
                <c:pt idx="13">
                  <c:v>3792276</c:v>
                </c:pt>
                <c:pt idx="14">
                  <c:v>4143368</c:v>
                </c:pt>
                <c:pt idx="15">
                  <c:v>4143368</c:v>
                </c:pt>
                <c:pt idx="16">
                  <c:v>4461830</c:v>
                </c:pt>
                <c:pt idx="17">
                  <c:v>4461830</c:v>
                </c:pt>
                <c:pt idx="18">
                  <c:v>4783983</c:v>
                </c:pt>
                <c:pt idx="19">
                  <c:v>4783983</c:v>
                </c:pt>
                <c:pt idx="20">
                  <c:v>5109495</c:v>
                </c:pt>
                <c:pt idx="21">
                  <c:v>5109495</c:v>
                </c:pt>
                <c:pt idx="22">
                  <c:v>5450801</c:v>
                </c:pt>
                <c:pt idx="23">
                  <c:v>5450801</c:v>
                </c:pt>
                <c:pt idx="24">
                  <c:v>5811218</c:v>
                </c:pt>
                <c:pt idx="25">
                  <c:v>5811218</c:v>
                </c:pt>
                <c:pt idx="26">
                  <c:v>6174804</c:v>
                </c:pt>
                <c:pt idx="27">
                  <c:v>6174804</c:v>
                </c:pt>
                <c:pt idx="28">
                  <c:v>6579838</c:v>
                </c:pt>
                <c:pt idx="29">
                  <c:v>6579838</c:v>
                </c:pt>
                <c:pt idx="30">
                  <c:v>6979722</c:v>
                </c:pt>
                <c:pt idx="31">
                  <c:v>6979722</c:v>
                </c:pt>
                <c:pt idx="32">
                  <c:v>7373617</c:v>
                </c:pt>
                <c:pt idx="33">
                  <c:v>7373617</c:v>
                </c:pt>
                <c:pt idx="34">
                  <c:v>7782185</c:v>
                </c:pt>
                <c:pt idx="35">
                  <c:v>7782185</c:v>
                </c:pt>
                <c:pt idx="36">
                  <c:v>8172564</c:v>
                </c:pt>
                <c:pt idx="37">
                  <c:v>8172564</c:v>
                </c:pt>
                <c:pt idx="38">
                  <c:v>8570627</c:v>
                </c:pt>
                <c:pt idx="39">
                  <c:v>8570627</c:v>
                </c:pt>
                <c:pt idx="40">
                  <c:v>8945213</c:v>
                </c:pt>
                <c:pt idx="41">
                  <c:v>8945213</c:v>
                </c:pt>
                <c:pt idx="42">
                  <c:v>9307576</c:v>
                </c:pt>
                <c:pt idx="43">
                  <c:v>9307576</c:v>
                </c:pt>
                <c:pt idx="44">
                  <c:v>9686346</c:v>
                </c:pt>
                <c:pt idx="45">
                  <c:v>9686346</c:v>
                </c:pt>
                <c:pt idx="46">
                  <c:v>10019892</c:v>
                </c:pt>
                <c:pt idx="47">
                  <c:v>10019892</c:v>
                </c:pt>
                <c:pt idx="48">
                  <c:v>10422028</c:v>
                </c:pt>
                <c:pt idx="49">
                  <c:v>10422028</c:v>
                </c:pt>
                <c:pt idx="50">
                  <c:v>10760852</c:v>
                </c:pt>
                <c:pt idx="51">
                  <c:v>10760852</c:v>
                </c:pt>
                <c:pt idx="52">
                  <c:v>11136361</c:v>
                </c:pt>
                <c:pt idx="53">
                  <c:v>11136361</c:v>
                </c:pt>
                <c:pt idx="54">
                  <c:v>11453827</c:v>
                </c:pt>
                <c:pt idx="55">
                  <c:v>11453827</c:v>
                </c:pt>
                <c:pt idx="56">
                  <c:v>11787506</c:v>
                </c:pt>
                <c:pt idx="57">
                  <c:v>11787506</c:v>
                </c:pt>
                <c:pt idx="58">
                  <c:v>12131199</c:v>
                </c:pt>
                <c:pt idx="59">
                  <c:v>12131199</c:v>
                </c:pt>
                <c:pt idx="60">
                  <c:v>12460354</c:v>
                </c:pt>
                <c:pt idx="61">
                  <c:v>12460354</c:v>
                </c:pt>
                <c:pt idx="62">
                  <c:v>12850633</c:v>
                </c:pt>
                <c:pt idx="63">
                  <c:v>12850633</c:v>
                </c:pt>
                <c:pt idx="64">
                  <c:v>13227403</c:v>
                </c:pt>
                <c:pt idx="65">
                  <c:v>13227403</c:v>
                </c:pt>
                <c:pt idx="66">
                  <c:v>13658011</c:v>
                </c:pt>
                <c:pt idx="67">
                  <c:v>13658011</c:v>
                </c:pt>
                <c:pt idx="68">
                  <c:v>14069604</c:v>
                </c:pt>
                <c:pt idx="69">
                  <c:v>14069604</c:v>
                </c:pt>
                <c:pt idx="70">
                  <c:v>14458878</c:v>
                </c:pt>
                <c:pt idx="71">
                  <c:v>14458878</c:v>
                </c:pt>
                <c:pt idx="72">
                  <c:v>14863753</c:v>
                </c:pt>
                <c:pt idx="73">
                  <c:v>14863753</c:v>
                </c:pt>
                <c:pt idx="74">
                  <c:v>15300956</c:v>
                </c:pt>
                <c:pt idx="75">
                  <c:v>15300956</c:v>
                </c:pt>
                <c:pt idx="76">
                  <c:v>15748674</c:v>
                </c:pt>
                <c:pt idx="77">
                  <c:v>15748674</c:v>
                </c:pt>
                <c:pt idx="78">
                  <c:v>16171625</c:v>
                </c:pt>
                <c:pt idx="79">
                  <c:v>16171625</c:v>
                </c:pt>
                <c:pt idx="80">
                  <c:v>16528702</c:v>
                </c:pt>
                <c:pt idx="81">
                  <c:v>16528702</c:v>
                </c:pt>
                <c:pt idx="82">
                  <c:v>16947579</c:v>
                </c:pt>
                <c:pt idx="83">
                  <c:v>16947579</c:v>
                </c:pt>
                <c:pt idx="84">
                  <c:v>17438870</c:v>
                </c:pt>
                <c:pt idx="85">
                  <c:v>17438870</c:v>
                </c:pt>
                <c:pt idx="86">
                  <c:v>17875382</c:v>
                </c:pt>
                <c:pt idx="87">
                  <c:v>17875382</c:v>
                </c:pt>
                <c:pt idx="88">
                  <c:v>18334386</c:v>
                </c:pt>
                <c:pt idx="89">
                  <c:v>18334386</c:v>
                </c:pt>
                <c:pt idx="90">
                  <c:v>18673503</c:v>
                </c:pt>
                <c:pt idx="91">
                  <c:v>18673503</c:v>
                </c:pt>
                <c:pt idx="92">
                  <c:v>19129326</c:v>
                </c:pt>
                <c:pt idx="93">
                  <c:v>19129326</c:v>
                </c:pt>
                <c:pt idx="94">
                  <c:v>19516056</c:v>
                </c:pt>
                <c:pt idx="95">
                  <c:v>19516056</c:v>
                </c:pt>
                <c:pt idx="96">
                  <c:v>19953331</c:v>
                </c:pt>
                <c:pt idx="97">
                  <c:v>19953331</c:v>
                </c:pt>
                <c:pt idx="98">
                  <c:v>20410668</c:v>
                </c:pt>
                <c:pt idx="99">
                  <c:v>20410668</c:v>
                </c:pt>
                <c:pt idx="100">
                  <c:v>20891457</c:v>
                </c:pt>
                <c:pt idx="101">
                  <c:v>20891457</c:v>
                </c:pt>
                <c:pt idx="102">
                  <c:v>21341798</c:v>
                </c:pt>
                <c:pt idx="103">
                  <c:v>21341798</c:v>
                </c:pt>
                <c:pt idx="104">
                  <c:v>21820185</c:v>
                </c:pt>
                <c:pt idx="105">
                  <c:v>21820185</c:v>
                </c:pt>
                <c:pt idx="106">
                  <c:v>22294570</c:v>
                </c:pt>
                <c:pt idx="107">
                  <c:v>22294570</c:v>
                </c:pt>
                <c:pt idx="108">
                  <c:v>22736578</c:v>
                </c:pt>
                <c:pt idx="109">
                  <c:v>22736578</c:v>
                </c:pt>
                <c:pt idx="110">
                  <c:v>23122570</c:v>
                </c:pt>
                <c:pt idx="111">
                  <c:v>23122570</c:v>
                </c:pt>
                <c:pt idx="112">
                  <c:v>23582118</c:v>
                </c:pt>
                <c:pt idx="113">
                  <c:v>23582118</c:v>
                </c:pt>
                <c:pt idx="114">
                  <c:v>24018764</c:v>
                </c:pt>
                <c:pt idx="115">
                  <c:v>24018764</c:v>
                </c:pt>
                <c:pt idx="116">
                  <c:v>24457126</c:v>
                </c:pt>
                <c:pt idx="117">
                  <c:v>24457126</c:v>
                </c:pt>
                <c:pt idx="118">
                  <c:v>24904917</c:v>
                </c:pt>
                <c:pt idx="119">
                  <c:v>24904917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AB-42C6-8099-501E60AB6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5456"/>
        <c:axId val="359835904"/>
      </c:lineChart>
      <c:catAx>
        <c:axId val="33563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5904"/>
        <c:crosses val="autoZero"/>
        <c:auto val="1"/>
        <c:lblAlgn val="ctr"/>
        <c:lblOffset val="100"/>
        <c:tickLblSkip val="10"/>
        <c:noMultiLvlLbl val="0"/>
      </c:catAx>
      <c:valAx>
        <c:axId val="359835904"/>
        <c:scaling>
          <c:orientation val="minMax"/>
          <c:max val="3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545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문서1.xlsx]Summary(Buffer-different)'!$AQ$51:$AQ$170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1135874</c:v>
                </c:pt>
                <c:pt idx="7">
                  <c:v>1135874</c:v>
                </c:pt>
                <c:pt idx="8">
                  <c:v>1429318</c:v>
                </c:pt>
                <c:pt idx="9">
                  <c:v>1429318</c:v>
                </c:pt>
                <c:pt idx="10">
                  <c:v>1764270</c:v>
                </c:pt>
                <c:pt idx="11">
                  <c:v>1764270</c:v>
                </c:pt>
                <c:pt idx="12">
                  <c:v>2051492</c:v>
                </c:pt>
                <c:pt idx="13">
                  <c:v>2051492</c:v>
                </c:pt>
                <c:pt idx="14">
                  <c:v>2385115</c:v>
                </c:pt>
                <c:pt idx="15">
                  <c:v>2385115</c:v>
                </c:pt>
                <c:pt idx="16">
                  <c:v>2660527</c:v>
                </c:pt>
                <c:pt idx="17">
                  <c:v>2660527</c:v>
                </c:pt>
                <c:pt idx="18">
                  <c:v>3004416</c:v>
                </c:pt>
                <c:pt idx="19">
                  <c:v>3004416</c:v>
                </c:pt>
                <c:pt idx="20">
                  <c:v>3357104</c:v>
                </c:pt>
                <c:pt idx="21">
                  <c:v>3357104</c:v>
                </c:pt>
                <c:pt idx="22">
                  <c:v>3693022</c:v>
                </c:pt>
                <c:pt idx="23">
                  <c:v>3693022</c:v>
                </c:pt>
                <c:pt idx="24">
                  <c:v>4044114</c:v>
                </c:pt>
                <c:pt idx="25">
                  <c:v>4044114</c:v>
                </c:pt>
                <c:pt idx="26">
                  <c:v>4362576</c:v>
                </c:pt>
                <c:pt idx="27">
                  <c:v>4362576</c:v>
                </c:pt>
                <c:pt idx="28">
                  <c:v>4684729</c:v>
                </c:pt>
                <c:pt idx="29">
                  <c:v>4684729</c:v>
                </c:pt>
                <c:pt idx="30">
                  <c:v>4964272</c:v>
                </c:pt>
                <c:pt idx="31">
                  <c:v>4964272</c:v>
                </c:pt>
                <c:pt idx="32">
                  <c:v>5262391</c:v>
                </c:pt>
                <c:pt idx="33">
                  <c:v>5262391</c:v>
                </c:pt>
                <c:pt idx="34">
                  <c:v>5579159</c:v>
                </c:pt>
                <c:pt idx="35">
                  <c:v>5579159</c:v>
                </c:pt>
                <c:pt idx="36">
                  <c:v>5942745</c:v>
                </c:pt>
                <c:pt idx="37">
                  <c:v>5942745</c:v>
                </c:pt>
                <c:pt idx="38">
                  <c:v>6304808</c:v>
                </c:pt>
                <c:pt idx="39">
                  <c:v>6304808</c:v>
                </c:pt>
                <c:pt idx="40">
                  <c:v>6665526</c:v>
                </c:pt>
                <c:pt idx="41">
                  <c:v>6665526</c:v>
                </c:pt>
                <c:pt idx="42">
                  <c:v>7021989</c:v>
                </c:pt>
                <c:pt idx="43">
                  <c:v>7021989</c:v>
                </c:pt>
                <c:pt idx="44">
                  <c:v>7386533</c:v>
                </c:pt>
                <c:pt idx="45">
                  <c:v>7386533</c:v>
                </c:pt>
                <c:pt idx="46">
                  <c:v>7738089</c:v>
                </c:pt>
                <c:pt idx="47">
                  <c:v>7738089</c:v>
                </c:pt>
                <c:pt idx="48">
                  <c:v>8091316</c:v>
                </c:pt>
                <c:pt idx="49">
                  <c:v>8091316</c:v>
                </c:pt>
                <c:pt idx="50">
                  <c:v>8465902</c:v>
                </c:pt>
                <c:pt idx="51">
                  <c:v>8465902</c:v>
                </c:pt>
                <c:pt idx="52">
                  <c:v>8828265</c:v>
                </c:pt>
                <c:pt idx="53">
                  <c:v>8828265</c:v>
                </c:pt>
                <c:pt idx="54">
                  <c:v>9207035</c:v>
                </c:pt>
                <c:pt idx="55">
                  <c:v>9207035</c:v>
                </c:pt>
                <c:pt idx="56">
                  <c:v>9540581</c:v>
                </c:pt>
                <c:pt idx="57">
                  <c:v>9540581</c:v>
                </c:pt>
                <c:pt idx="58">
                  <c:v>9942717</c:v>
                </c:pt>
                <c:pt idx="59">
                  <c:v>9942717</c:v>
                </c:pt>
                <c:pt idx="60">
                  <c:v>10281541</c:v>
                </c:pt>
                <c:pt idx="61">
                  <c:v>10281541</c:v>
                </c:pt>
                <c:pt idx="62">
                  <c:v>10657050</c:v>
                </c:pt>
                <c:pt idx="63">
                  <c:v>10657050</c:v>
                </c:pt>
                <c:pt idx="64">
                  <c:v>10974516</c:v>
                </c:pt>
                <c:pt idx="65">
                  <c:v>10974516</c:v>
                </c:pt>
                <c:pt idx="66">
                  <c:v>11308195</c:v>
                </c:pt>
                <c:pt idx="67">
                  <c:v>11308195</c:v>
                </c:pt>
                <c:pt idx="68">
                  <c:v>11651888</c:v>
                </c:pt>
                <c:pt idx="69">
                  <c:v>11651888</c:v>
                </c:pt>
                <c:pt idx="70">
                  <c:v>11981043</c:v>
                </c:pt>
                <c:pt idx="71">
                  <c:v>11981043</c:v>
                </c:pt>
                <c:pt idx="72">
                  <c:v>12371322</c:v>
                </c:pt>
                <c:pt idx="73">
                  <c:v>12371322</c:v>
                </c:pt>
                <c:pt idx="74">
                  <c:v>12748092</c:v>
                </c:pt>
                <c:pt idx="75">
                  <c:v>12748092</c:v>
                </c:pt>
                <c:pt idx="76">
                  <c:v>13123381</c:v>
                </c:pt>
                <c:pt idx="77">
                  <c:v>13123381</c:v>
                </c:pt>
                <c:pt idx="78">
                  <c:v>13492611</c:v>
                </c:pt>
                <c:pt idx="79">
                  <c:v>13492611</c:v>
                </c:pt>
                <c:pt idx="80">
                  <c:v>13830082</c:v>
                </c:pt>
                <c:pt idx="81">
                  <c:v>13830082</c:v>
                </c:pt>
                <c:pt idx="82">
                  <c:v>14187607</c:v>
                </c:pt>
                <c:pt idx="83">
                  <c:v>14187607</c:v>
                </c:pt>
                <c:pt idx="84">
                  <c:v>14576502</c:v>
                </c:pt>
                <c:pt idx="85">
                  <c:v>14576502</c:v>
                </c:pt>
                <c:pt idx="86">
                  <c:v>14972888</c:v>
                </c:pt>
                <c:pt idx="87">
                  <c:v>14972888</c:v>
                </c:pt>
                <c:pt idx="88">
                  <c:v>15348356</c:v>
                </c:pt>
                <c:pt idx="89">
                  <c:v>15348356</c:v>
                </c:pt>
                <c:pt idx="90">
                  <c:v>15657501</c:v>
                </c:pt>
                <c:pt idx="91">
                  <c:v>15657501</c:v>
                </c:pt>
                <c:pt idx="92">
                  <c:v>16026822</c:v>
                </c:pt>
                <c:pt idx="93">
                  <c:v>16026822</c:v>
                </c:pt>
                <c:pt idx="94">
                  <c:v>16426348</c:v>
                </c:pt>
                <c:pt idx="95">
                  <c:v>16426348</c:v>
                </c:pt>
                <c:pt idx="96">
                  <c:v>16862860</c:v>
                </c:pt>
                <c:pt idx="97">
                  <c:v>16862860</c:v>
                </c:pt>
                <c:pt idx="98">
                  <c:v>17321864</c:v>
                </c:pt>
                <c:pt idx="99">
                  <c:v>17321864</c:v>
                </c:pt>
                <c:pt idx="100">
                  <c:v>17660981</c:v>
                </c:pt>
                <c:pt idx="101">
                  <c:v>17660981</c:v>
                </c:pt>
                <c:pt idx="102">
                  <c:v>18072899</c:v>
                </c:pt>
                <c:pt idx="103">
                  <c:v>18072899</c:v>
                </c:pt>
                <c:pt idx="104">
                  <c:v>18404997</c:v>
                </c:pt>
                <c:pt idx="105">
                  <c:v>18404997</c:v>
                </c:pt>
                <c:pt idx="106">
                  <c:v>18760112</c:v>
                </c:pt>
                <c:pt idx="107">
                  <c:v>18760112</c:v>
                </c:pt>
                <c:pt idx="108">
                  <c:v>19128298</c:v>
                </c:pt>
                <c:pt idx="109">
                  <c:v>19128298</c:v>
                </c:pt>
                <c:pt idx="110">
                  <c:v>19557528</c:v>
                </c:pt>
                <c:pt idx="111">
                  <c:v>19557528</c:v>
                </c:pt>
                <c:pt idx="112">
                  <c:v>19960231</c:v>
                </c:pt>
                <c:pt idx="113">
                  <c:v>19960231</c:v>
                </c:pt>
                <c:pt idx="114">
                  <c:v>20438618</c:v>
                </c:pt>
                <c:pt idx="115">
                  <c:v>20438618</c:v>
                </c:pt>
                <c:pt idx="116">
                  <c:v>20968712</c:v>
                </c:pt>
                <c:pt idx="117">
                  <c:v>20968712</c:v>
                </c:pt>
                <c:pt idx="118">
                  <c:v>21410720</c:v>
                </c:pt>
                <c:pt idx="119">
                  <c:v>21410720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99-452F-9B6F-803DE12D633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문서1.xlsx]Summary(Buffer-different)'!$AR$51:$AR$170</c:f>
              <c:numCache>
                <c:formatCode>General</c:formatCode>
                <c:ptCount val="120"/>
                <c:pt idx="0">
                  <c:v>1764270</c:v>
                </c:pt>
                <c:pt idx="1">
                  <c:v>1764270</c:v>
                </c:pt>
                <c:pt idx="2">
                  <c:v>2051492</c:v>
                </c:pt>
                <c:pt idx="3">
                  <c:v>2051492</c:v>
                </c:pt>
                <c:pt idx="4">
                  <c:v>2385115</c:v>
                </c:pt>
                <c:pt idx="5">
                  <c:v>2660527</c:v>
                </c:pt>
                <c:pt idx="6">
                  <c:v>2660527</c:v>
                </c:pt>
                <c:pt idx="7">
                  <c:v>2660527</c:v>
                </c:pt>
                <c:pt idx="8">
                  <c:v>3004416</c:v>
                </c:pt>
                <c:pt idx="9">
                  <c:v>3004416</c:v>
                </c:pt>
                <c:pt idx="10">
                  <c:v>3357104</c:v>
                </c:pt>
                <c:pt idx="11">
                  <c:v>3357104</c:v>
                </c:pt>
                <c:pt idx="12">
                  <c:v>3693022</c:v>
                </c:pt>
                <c:pt idx="13">
                  <c:v>3693022</c:v>
                </c:pt>
                <c:pt idx="14">
                  <c:v>4044114</c:v>
                </c:pt>
                <c:pt idx="15">
                  <c:v>4044114</c:v>
                </c:pt>
                <c:pt idx="16">
                  <c:v>4362576</c:v>
                </c:pt>
                <c:pt idx="17">
                  <c:v>4362576</c:v>
                </c:pt>
                <c:pt idx="18">
                  <c:v>4684729</c:v>
                </c:pt>
                <c:pt idx="19">
                  <c:v>4684729</c:v>
                </c:pt>
                <c:pt idx="20">
                  <c:v>4964272</c:v>
                </c:pt>
                <c:pt idx="21">
                  <c:v>4964272</c:v>
                </c:pt>
                <c:pt idx="22">
                  <c:v>5262391</c:v>
                </c:pt>
                <c:pt idx="23">
                  <c:v>5262391</c:v>
                </c:pt>
                <c:pt idx="24">
                  <c:v>5579159</c:v>
                </c:pt>
                <c:pt idx="25">
                  <c:v>5579159</c:v>
                </c:pt>
                <c:pt idx="26">
                  <c:v>5942745</c:v>
                </c:pt>
                <c:pt idx="27">
                  <c:v>5942745</c:v>
                </c:pt>
                <c:pt idx="28">
                  <c:v>6304808</c:v>
                </c:pt>
                <c:pt idx="29">
                  <c:v>6304808</c:v>
                </c:pt>
                <c:pt idx="30">
                  <c:v>6665526</c:v>
                </c:pt>
                <c:pt idx="31">
                  <c:v>6665526</c:v>
                </c:pt>
                <c:pt idx="32">
                  <c:v>7021989</c:v>
                </c:pt>
                <c:pt idx="33">
                  <c:v>7021989</c:v>
                </c:pt>
                <c:pt idx="34">
                  <c:v>7386533</c:v>
                </c:pt>
                <c:pt idx="35">
                  <c:v>7386533</c:v>
                </c:pt>
                <c:pt idx="36">
                  <c:v>7738089</c:v>
                </c:pt>
                <c:pt idx="37">
                  <c:v>7738089</c:v>
                </c:pt>
                <c:pt idx="38">
                  <c:v>8091316</c:v>
                </c:pt>
                <c:pt idx="39">
                  <c:v>8091316</c:v>
                </c:pt>
                <c:pt idx="40">
                  <c:v>8465902</c:v>
                </c:pt>
                <c:pt idx="41">
                  <c:v>8465902</c:v>
                </c:pt>
                <c:pt idx="42">
                  <c:v>8828265</c:v>
                </c:pt>
                <c:pt idx="43">
                  <c:v>8828265</c:v>
                </c:pt>
                <c:pt idx="44">
                  <c:v>9207035</c:v>
                </c:pt>
                <c:pt idx="45">
                  <c:v>9207035</c:v>
                </c:pt>
                <c:pt idx="46">
                  <c:v>9540581</c:v>
                </c:pt>
                <c:pt idx="47">
                  <c:v>9540581</c:v>
                </c:pt>
                <c:pt idx="48">
                  <c:v>9942717</c:v>
                </c:pt>
                <c:pt idx="49">
                  <c:v>9942717</c:v>
                </c:pt>
                <c:pt idx="50">
                  <c:v>10281541</c:v>
                </c:pt>
                <c:pt idx="51">
                  <c:v>10281541</c:v>
                </c:pt>
                <c:pt idx="52">
                  <c:v>10657050</c:v>
                </c:pt>
                <c:pt idx="53">
                  <c:v>10657050</c:v>
                </c:pt>
                <c:pt idx="54">
                  <c:v>10974516</c:v>
                </c:pt>
                <c:pt idx="55">
                  <c:v>10974516</c:v>
                </c:pt>
                <c:pt idx="56">
                  <c:v>11308195</c:v>
                </c:pt>
                <c:pt idx="57">
                  <c:v>11308195</c:v>
                </c:pt>
                <c:pt idx="58">
                  <c:v>11651888</c:v>
                </c:pt>
                <c:pt idx="59">
                  <c:v>11651888</c:v>
                </c:pt>
                <c:pt idx="60">
                  <c:v>11981043</c:v>
                </c:pt>
                <c:pt idx="61">
                  <c:v>11981043</c:v>
                </c:pt>
                <c:pt idx="62">
                  <c:v>12371322</c:v>
                </c:pt>
                <c:pt idx="63">
                  <c:v>12748092</c:v>
                </c:pt>
                <c:pt idx="64">
                  <c:v>12748092</c:v>
                </c:pt>
                <c:pt idx="65">
                  <c:v>12748092</c:v>
                </c:pt>
                <c:pt idx="66">
                  <c:v>13123381</c:v>
                </c:pt>
                <c:pt idx="67">
                  <c:v>13123381</c:v>
                </c:pt>
                <c:pt idx="68">
                  <c:v>13492611</c:v>
                </c:pt>
                <c:pt idx="69">
                  <c:v>13492611</c:v>
                </c:pt>
                <c:pt idx="70">
                  <c:v>13830082</c:v>
                </c:pt>
                <c:pt idx="71">
                  <c:v>13830082</c:v>
                </c:pt>
                <c:pt idx="72">
                  <c:v>14187607</c:v>
                </c:pt>
                <c:pt idx="73">
                  <c:v>14576502</c:v>
                </c:pt>
                <c:pt idx="74">
                  <c:v>14576502</c:v>
                </c:pt>
                <c:pt idx="75">
                  <c:v>14576502</c:v>
                </c:pt>
                <c:pt idx="76">
                  <c:v>14972888</c:v>
                </c:pt>
                <c:pt idx="77">
                  <c:v>14972888</c:v>
                </c:pt>
                <c:pt idx="78">
                  <c:v>15348356</c:v>
                </c:pt>
                <c:pt idx="79">
                  <c:v>15657501</c:v>
                </c:pt>
                <c:pt idx="80">
                  <c:v>15657501</c:v>
                </c:pt>
                <c:pt idx="81">
                  <c:v>15657501</c:v>
                </c:pt>
                <c:pt idx="82">
                  <c:v>16026822</c:v>
                </c:pt>
                <c:pt idx="83">
                  <c:v>16426348</c:v>
                </c:pt>
                <c:pt idx="84">
                  <c:v>16426348</c:v>
                </c:pt>
                <c:pt idx="85">
                  <c:v>16426348</c:v>
                </c:pt>
                <c:pt idx="86">
                  <c:v>16862860</c:v>
                </c:pt>
                <c:pt idx="87">
                  <c:v>16862860</c:v>
                </c:pt>
                <c:pt idx="88">
                  <c:v>17321864</c:v>
                </c:pt>
                <c:pt idx="89">
                  <c:v>17321864</c:v>
                </c:pt>
                <c:pt idx="90">
                  <c:v>17660981</c:v>
                </c:pt>
                <c:pt idx="91">
                  <c:v>17660981</c:v>
                </c:pt>
                <c:pt idx="92">
                  <c:v>18072899</c:v>
                </c:pt>
                <c:pt idx="93">
                  <c:v>18072899</c:v>
                </c:pt>
                <c:pt idx="94">
                  <c:v>18404997</c:v>
                </c:pt>
                <c:pt idx="95">
                  <c:v>18404997</c:v>
                </c:pt>
                <c:pt idx="96">
                  <c:v>18760112</c:v>
                </c:pt>
                <c:pt idx="97">
                  <c:v>18760112</c:v>
                </c:pt>
                <c:pt idx="98">
                  <c:v>19128298</c:v>
                </c:pt>
                <c:pt idx="99">
                  <c:v>19128298</c:v>
                </c:pt>
                <c:pt idx="100">
                  <c:v>19557528</c:v>
                </c:pt>
                <c:pt idx="101">
                  <c:v>19557528</c:v>
                </c:pt>
                <c:pt idx="102">
                  <c:v>19960231</c:v>
                </c:pt>
                <c:pt idx="103">
                  <c:v>19960231</c:v>
                </c:pt>
                <c:pt idx="104">
                  <c:v>20438618</c:v>
                </c:pt>
                <c:pt idx="105">
                  <c:v>20438618</c:v>
                </c:pt>
                <c:pt idx="106">
                  <c:v>20968712</c:v>
                </c:pt>
                <c:pt idx="107">
                  <c:v>20968712</c:v>
                </c:pt>
                <c:pt idx="108">
                  <c:v>21410720</c:v>
                </c:pt>
                <c:pt idx="109">
                  <c:v>21410720</c:v>
                </c:pt>
                <c:pt idx="110">
                  <c:v>21841566</c:v>
                </c:pt>
                <c:pt idx="111">
                  <c:v>22301114</c:v>
                </c:pt>
                <c:pt idx="112">
                  <c:v>22301114</c:v>
                </c:pt>
                <c:pt idx="113">
                  <c:v>22301114</c:v>
                </c:pt>
                <c:pt idx="114">
                  <c:v>22737760</c:v>
                </c:pt>
                <c:pt idx="115">
                  <c:v>23176122</c:v>
                </c:pt>
                <c:pt idx="116">
                  <c:v>23176122</c:v>
                </c:pt>
                <c:pt idx="117">
                  <c:v>23176122</c:v>
                </c:pt>
                <c:pt idx="118">
                  <c:v>23623913</c:v>
                </c:pt>
                <c:pt idx="119">
                  <c:v>23623913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99-452F-9B6F-803DE12D6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637504"/>
        <c:axId val="359839936"/>
      </c:lineChart>
      <c:catAx>
        <c:axId val="33563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359839936"/>
        <c:crosses val="autoZero"/>
        <c:auto val="1"/>
        <c:lblAlgn val="ctr"/>
        <c:lblOffset val="100"/>
        <c:tickLblSkip val="10"/>
        <c:noMultiLvlLbl val="0"/>
      </c:catAx>
      <c:valAx>
        <c:axId val="359839936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63750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문서1.xlsx]Summary(Buffer-different)'!$AO$51:$AO$170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826926</c:v>
                </c:pt>
                <c:pt idx="5">
                  <c:v>826926</c:v>
                </c:pt>
                <c:pt idx="6">
                  <c:v>1096655</c:v>
                </c:pt>
                <c:pt idx="7">
                  <c:v>1096655</c:v>
                </c:pt>
                <c:pt idx="8">
                  <c:v>1443309</c:v>
                </c:pt>
                <c:pt idx="9">
                  <c:v>1443309</c:v>
                </c:pt>
                <c:pt idx="10">
                  <c:v>1866932</c:v>
                </c:pt>
                <c:pt idx="11">
                  <c:v>1866932</c:v>
                </c:pt>
                <c:pt idx="12">
                  <c:v>2234367</c:v>
                </c:pt>
                <c:pt idx="13">
                  <c:v>2234367</c:v>
                </c:pt>
                <c:pt idx="14">
                  <c:v>2607448</c:v>
                </c:pt>
                <c:pt idx="15">
                  <c:v>2607448</c:v>
                </c:pt>
                <c:pt idx="16">
                  <c:v>2914685</c:v>
                </c:pt>
                <c:pt idx="17">
                  <c:v>2914685</c:v>
                </c:pt>
                <c:pt idx="18">
                  <c:v>3258574</c:v>
                </c:pt>
                <c:pt idx="19">
                  <c:v>3258574</c:v>
                </c:pt>
                <c:pt idx="20">
                  <c:v>3611262</c:v>
                </c:pt>
                <c:pt idx="21">
                  <c:v>3611262</c:v>
                </c:pt>
                <c:pt idx="22">
                  <c:v>3984502</c:v>
                </c:pt>
                <c:pt idx="23">
                  <c:v>3984502</c:v>
                </c:pt>
                <c:pt idx="24">
                  <c:v>4386035</c:v>
                </c:pt>
                <c:pt idx="25">
                  <c:v>4386035</c:v>
                </c:pt>
                <c:pt idx="26">
                  <c:v>4792704</c:v>
                </c:pt>
                <c:pt idx="27">
                  <c:v>4792704</c:v>
                </c:pt>
                <c:pt idx="28">
                  <c:v>5160708</c:v>
                </c:pt>
                <c:pt idx="29">
                  <c:v>5160708</c:v>
                </c:pt>
                <c:pt idx="30">
                  <c:v>5532073</c:v>
                </c:pt>
                <c:pt idx="31">
                  <c:v>5532073</c:v>
                </c:pt>
                <c:pt idx="32">
                  <c:v>5873379</c:v>
                </c:pt>
                <c:pt idx="33">
                  <c:v>5873379</c:v>
                </c:pt>
                <c:pt idx="34">
                  <c:v>6190147</c:v>
                </c:pt>
                <c:pt idx="35">
                  <c:v>6190147</c:v>
                </c:pt>
                <c:pt idx="36">
                  <c:v>6512695</c:v>
                </c:pt>
                <c:pt idx="37">
                  <c:v>6512695</c:v>
                </c:pt>
                <c:pt idx="38">
                  <c:v>6825738</c:v>
                </c:pt>
                <c:pt idx="39">
                  <c:v>6825738</c:v>
                </c:pt>
                <c:pt idx="40">
                  <c:v>7143927</c:v>
                </c:pt>
                <c:pt idx="41">
                  <c:v>7143927</c:v>
                </c:pt>
                <c:pt idx="42">
                  <c:v>7463782</c:v>
                </c:pt>
                <c:pt idx="43">
                  <c:v>7463782</c:v>
                </c:pt>
                <c:pt idx="44">
                  <c:v>7778807</c:v>
                </c:pt>
                <c:pt idx="45">
                  <c:v>7778807</c:v>
                </c:pt>
                <c:pt idx="46">
                  <c:v>8130363</c:v>
                </c:pt>
                <c:pt idx="47">
                  <c:v>8130363</c:v>
                </c:pt>
                <c:pt idx="48">
                  <c:v>8483590</c:v>
                </c:pt>
                <c:pt idx="49">
                  <c:v>8483590</c:v>
                </c:pt>
                <c:pt idx="50">
                  <c:v>8858176</c:v>
                </c:pt>
                <c:pt idx="51">
                  <c:v>8858176</c:v>
                </c:pt>
                <c:pt idx="52">
                  <c:v>9220539</c:v>
                </c:pt>
                <c:pt idx="53">
                  <c:v>9220539</c:v>
                </c:pt>
                <c:pt idx="54">
                  <c:v>9559952</c:v>
                </c:pt>
                <c:pt idx="55">
                  <c:v>9559952</c:v>
                </c:pt>
                <c:pt idx="56">
                  <c:v>9893498</c:v>
                </c:pt>
                <c:pt idx="57">
                  <c:v>9893498</c:v>
                </c:pt>
                <c:pt idx="58">
                  <c:v>10254020</c:v>
                </c:pt>
                <c:pt idx="59">
                  <c:v>10254020</c:v>
                </c:pt>
                <c:pt idx="60">
                  <c:v>10592844</c:v>
                </c:pt>
                <c:pt idx="61">
                  <c:v>10592844</c:v>
                </c:pt>
                <c:pt idx="62">
                  <c:v>10914963</c:v>
                </c:pt>
                <c:pt idx="63">
                  <c:v>10914963</c:v>
                </c:pt>
                <c:pt idx="64">
                  <c:v>11232429</c:v>
                </c:pt>
                <c:pt idx="65">
                  <c:v>11232429</c:v>
                </c:pt>
                <c:pt idx="66">
                  <c:v>11566108</c:v>
                </c:pt>
                <c:pt idx="67">
                  <c:v>11566108</c:v>
                </c:pt>
                <c:pt idx="68">
                  <c:v>11861435</c:v>
                </c:pt>
                <c:pt idx="69">
                  <c:v>11861435</c:v>
                </c:pt>
                <c:pt idx="70">
                  <c:v>12146665</c:v>
                </c:pt>
                <c:pt idx="71">
                  <c:v>12146665</c:v>
                </c:pt>
                <c:pt idx="72">
                  <c:v>12446549</c:v>
                </c:pt>
                <c:pt idx="73">
                  <c:v>12446549</c:v>
                </c:pt>
                <c:pt idx="74">
                  <c:v>12746384</c:v>
                </c:pt>
                <c:pt idx="75">
                  <c:v>12746384</c:v>
                </c:pt>
                <c:pt idx="76">
                  <c:v>13070946</c:v>
                </c:pt>
                <c:pt idx="77">
                  <c:v>13070946</c:v>
                </c:pt>
                <c:pt idx="78">
                  <c:v>13388296</c:v>
                </c:pt>
                <c:pt idx="79">
                  <c:v>13388296</c:v>
                </c:pt>
                <c:pt idx="80">
                  <c:v>13680611</c:v>
                </c:pt>
                <c:pt idx="81">
                  <c:v>13680611</c:v>
                </c:pt>
                <c:pt idx="82">
                  <c:v>13991752</c:v>
                </c:pt>
                <c:pt idx="83">
                  <c:v>13991752</c:v>
                </c:pt>
                <c:pt idx="84">
                  <c:v>14333596</c:v>
                </c:pt>
                <c:pt idx="85">
                  <c:v>14333596</c:v>
                </c:pt>
                <c:pt idx="86">
                  <c:v>14679509</c:v>
                </c:pt>
                <c:pt idx="87">
                  <c:v>14679509</c:v>
                </c:pt>
                <c:pt idx="88">
                  <c:v>15006014</c:v>
                </c:pt>
                <c:pt idx="89">
                  <c:v>15006014</c:v>
                </c:pt>
                <c:pt idx="90">
                  <c:v>15236436</c:v>
                </c:pt>
                <c:pt idx="91">
                  <c:v>15236436</c:v>
                </c:pt>
                <c:pt idx="92">
                  <c:v>15560566</c:v>
                </c:pt>
                <c:pt idx="93">
                  <c:v>15560566</c:v>
                </c:pt>
                <c:pt idx="94">
                  <c:v>15909865</c:v>
                </c:pt>
                <c:pt idx="95">
                  <c:v>15909865</c:v>
                </c:pt>
                <c:pt idx="96">
                  <c:v>16250322</c:v>
                </c:pt>
                <c:pt idx="97">
                  <c:v>16250322</c:v>
                </c:pt>
                <c:pt idx="98">
                  <c:v>16543930</c:v>
                </c:pt>
                <c:pt idx="99">
                  <c:v>16543930</c:v>
                </c:pt>
                <c:pt idx="100">
                  <c:v>16744514</c:v>
                </c:pt>
                <c:pt idx="101">
                  <c:v>16744514</c:v>
                </c:pt>
                <c:pt idx="102">
                  <c:v>17014196</c:v>
                </c:pt>
                <c:pt idx="103">
                  <c:v>17014196</c:v>
                </c:pt>
                <c:pt idx="104">
                  <c:v>17253046</c:v>
                </c:pt>
                <c:pt idx="105">
                  <c:v>17253046</c:v>
                </c:pt>
                <c:pt idx="106">
                  <c:v>17518694</c:v>
                </c:pt>
                <c:pt idx="107">
                  <c:v>17518694</c:v>
                </c:pt>
                <c:pt idx="108">
                  <c:v>17790927</c:v>
                </c:pt>
                <c:pt idx="109">
                  <c:v>17790927</c:v>
                </c:pt>
                <c:pt idx="110">
                  <c:v>18069264</c:v>
                </c:pt>
                <c:pt idx="111">
                  <c:v>18069264</c:v>
                </c:pt>
                <c:pt idx="112">
                  <c:v>18342211</c:v>
                </c:pt>
                <c:pt idx="113">
                  <c:v>18342211</c:v>
                </c:pt>
                <c:pt idx="114">
                  <c:v>18627036</c:v>
                </c:pt>
                <c:pt idx="115">
                  <c:v>18627036</c:v>
                </c:pt>
                <c:pt idx="116">
                  <c:v>18950525</c:v>
                </c:pt>
                <c:pt idx="117">
                  <c:v>18950525</c:v>
                </c:pt>
                <c:pt idx="118">
                  <c:v>19222113</c:v>
                </c:pt>
                <c:pt idx="119">
                  <c:v>19222113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2A-45C8-99A5-557996157654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문서1.xlsx]Summary(Buffer-different)'!$AP$51:$AP$170</c:f>
              <c:numCache>
                <c:formatCode>General</c:formatCode>
                <c:ptCount val="120"/>
                <c:pt idx="0">
                  <c:v>1837149</c:v>
                </c:pt>
                <c:pt idx="1">
                  <c:v>1837149</c:v>
                </c:pt>
                <c:pt idx="2">
                  <c:v>2204584</c:v>
                </c:pt>
                <c:pt idx="3">
                  <c:v>2204584</c:v>
                </c:pt>
                <c:pt idx="4">
                  <c:v>2577665</c:v>
                </c:pt>
                <c:pt idx="5">
                  <c:v>2577665</c:v>
                </c:pt>
                <c:pt idx="6">
                  <c:v>2884902</c:v>
                </c:pt>
                <c:pt idx="7">
                  <c:v>2884902</c:v>
                </c:pt>
                <c:pt idx="8">
                  <c:v>3228791</c:v>
                </c:pt>
                <c:pt idx="9">
                  <c:v>3228791</c:v>
                </c:pt>
                <c:pt idx="10">
                  <c:v>3581479</c:v>
                </c:pt>
                <c:pt idx="11">
                  <c:v>3581479</c:v>
                </c:pt>
                <c:pt idx="12">
                  <c:v>3954719</c:v>
                </c:pt>
                <c:pt idx="13">
                  <c:v>3954719</c:v>
                </c:pt>
                <c:pt idx="14">
                  <c:v>4356252</c:v>
                </c:pt>
                <c:pt idx="15">
                  <c:v>4356252</c:v>
                </c:pt>
                <c:pt idx="16">
                  <c:v>4762921</c:v>
                </c:pt>
                <c:pt idx="17">
                  <c:v>4762921</c:v>
                </c:pt>
                <c:pt idx="18">
                  <c:v>5130925</c:v>
                </c:pt>
                <c:pt idx="19">
                  <c:v>5130925</c:v>
                </c:pt>
                <c:pt idx="20">
                  <c:v>5502290</c:v>
                </c:pt>
                <c:pt idx="21">
                  <c:v>5502290</c:v>
                </c:pt>
                <c:pt idx="22">
                  <c:v>5843596</c:v>
                </c:pt>
                <c:pt idx="23">
                  <c:v>5843596</c:v>
                </c:pt>
                <c:pt idx="24">
                  <c:v>6160364</c:v>
                </c:pt>
                <c:pt idx="25">
                  <c:v>6160364</c:v>
                </c:pt>
                <c:pt idx="26">
                  <c:v>6482912</c:v>
                </c:pt>
                <c:pt idx="27">
                  <c:v>6482912</c:v>
                </c:pt>
                <c:pt idx="28">
                  <c:v>6795955</c:v>
                </c:pt>
                <c:pt idx="29">
                  <c:v>6795955</c:v>
                </c:pt>
                <c:pt idx="30">
                  <c:v>7114144</c:v>
                </c:pt>
                <c:pt idx="31">
                  <c:v>7114144</c:v>
                </c:pt>
                <c:pt idx="32">
                  <c:v>7433999</c:v>
                </c:pt>
                <c:pt idx="33">
                  <c:v>7433999</c:v>
                </c:pt>
                <c:pt idx="34">
                  <c:v>7749024</c:v>
                </c:pt>
                <c:pt idx="35">
                  <c:v>7749024</c:v>
                </c:pt>
                <c:pt idx="36">
                  <c:v>8100580</c:v>
                </c:pt>
                <c:pt idx="37">
                  <c:v>8100580</c:v>
                </c:pt>
                <c:pt idx="38">
                  <c:v>8453807</c:v>
                </c:pt>
                <c:pt idx="39">
                  <c:v>8453807</c:v>
                </c:pt>
                <c:pt idx="40">
                  <c:v>8828393</c:v>
                </c:pt>
                <c:pt idx="41">
                  <c:v>8828393</c:v>
                </c:pt>
                <c:pt idx="42">
                  <c:v>9190756</c:v>
                </c:pt>
                <c:pt idx="43">
                  <c:v>9190756</c:v>
                </c:pt>
                <c:pt idx="44">
                  <c:v>9530169</c:v>
                </c:pt>
                <c:pt idx="45">
                  <c:v>9530169</c:v>
                </c:pt>
                <c:pt idx="46">
                  <c:v>9863715</c:v>
                </c:pt>
                <c:pt idx="47">
                  <c:v>9863715</c:v>
                </c:pt>
                <c:pt idx="48">
                  <c:v>10224237</c:v>
                </c:pt>
                <c:pt idx="49">
                  <c:v>10224237</c:v>
                </c:pt>
                <c:pt idx="50">
                  <c:v>10563061</c:v>
                </c:pt>
                <c:pt idx="51">
                  <c:v>10563061</c:v>
                </c:pt>
                <c:pt idx="52">
                  <c:v>10885180</c:v>
                </c:pt>
                <c:pt idx="53">
                  <c:v>10885180</c:v>
                </c:pt>
                <c:pt idx="54">
                  <c:v>11202646</c:v>
                </c:pt>
                <c:pt idx="55">
                  <c:v>11202646</c:v>
                </c:pt>
                <c:pt idx="56">
                  <c:v>11536325</c:v>
                </c:pt>
                <c:pt idx="57">
                  <c:v>11536325</c:v>
                </c:pt>
                <c:pt idx="58">
                  <c:v>11831652</c:v>
                </c:pt>
                <c:pt idx="59">
                  <c:v>11831652</c:v>
                </c:pt>
                <c:pt idx="60">
                  <c:v>12116882</c:v>
                </c:pt>
                <c:pt idx="61">
                  <c:v>12116882</c:v>
                </c:pt>
                <c:pt idx="62">
                  <c:v>12416766</c:v>
                </c:pt>
                <c:pt idx="63">
                  <c:v>12416766</c:v>
                </c:pt>
                <c:pt idx="64">
                  <c:v>12716601</c:v>
                </c:pt>
                <c:pt idx="65">
                  <c:v>12716601</c:v>
                </c:pt>
                <c:pt idx="66">
                  <c:v>13041163</c:v>
                </c:pt>
                <c:pt idx="67">
                  <c:v>13041163</c:v>
                </c:pt>
                <c:pt idx="68">
                  <c:v>13358513</c:v>
                </c:pt>
                <c:pt idx="69">
                  <c:v>13358513</c:v>
                </c:pt>
                <c:pt idx="70">
                  <c:v>13650828</c:v>
                </c:pt>
                <c:pt idx="71">
                  <c:v>13650828</c:v>
                </c:pt>
                <c:pt idx="72">
                  <c:v>13961969</c:v>
                </c:pt>
                <c:pt idx="73">
                  <c:v>13961969</c:v>
                </c:pt>
                <c:pt idx="74">
                  <c:v>14303813</c:v>
                </c:pt>
                <c:pt idx="75">
                  <c:v>14303813</c:v>
                </c:pt>
                <c:pt idx="76">
                  <c:v>14649726</c:v>
                </c:pt>
                <c:pt idx="77">
                  <c:v>14649726</c:v>
                </c:pt>
                <c:pt idx="78">
                  <c:v>14976231</c:v>
                </c:pt>
                <c:pt idx="79">
                  <c:v>14976231</c:v>
                </c:pt>
                <c:pt idx="80">
                  <c:v>15206653</c:v>
                </c:pt>
                <c:pt idx="81">
                  <c:v>15206653</c:v>
                </c:pt>
                <c:pt idx="82">
                  <c:v>15530783</c:v>
                </c:pt>
                <c:pt idx="83">
                  <c:v>15530783</c:v>
                </c:pt>
                <c:pt idx="84">
                  <c:v>15880082</c:v>
                </c:pt>
                <c:pt idx="85">
                  <c:v>15880082</c:v>
                </c:pt>
                <c:pt idx="86">
                  <c:v>16220539</c:v>
                </c:pt>
                <c:pt idx="87">
                  <c:v>16220539</c:v>
                </c:pt>
                <c:pt idx="88">
                  <c:v>16514147</c:v>
                </c:pt>
                <c:pt idx="89">
                  <c:v>16514147</c:v>
                </c:pt>
                <c:pt idx="90">
                  <c:v>16714731</c:v>
                </c:pt>
                <c:pt idx="91">
                  <c:v>16714731</c:v>
                </c:pt>
                <c:pt idx="92">
                  <c:v>16984413</c:v>
                </c:pt>
                <c:pt idx="93">
                  <c:v>16984413</c:v>
                </c:pt>
                <c:pt idx="94">
                  <c:v>17223263</c:v>
                </c:pt>
                <c:pt idx="95">
                  <c:v>17223263</c:v>
                </c:pt>
                <c:pt idx="96">
                  <c:v>17488911</c:v>
                </c:pt>
                <c:pt idx="97">
                  <c:v>17488911</c:v>
                </c:pt>
                <c:pt idx="98">
                  <c:v>17761144</c:v>
                </c:pt>
                <c:pt idx="99">
                  <c:v>17761144</c:v>
                </c:pt>
                <c:pt idx="100">
                  <c:v>18039481</c:v>
                </c:pt>
                <c:pt idx="101">
                  <c:v>18039481</c:v>
                </c:pt>
                <c:pt idx="102">
                  <c:v>18312428</c:v>
                </c:pt>
                <c:pt idx="103">
                  <c:v>18312428</c:v>
                </c:pt>
                <c:pt idx="104">
                  <c:v>18597253</c:v>
                </c:pt>
                <c:pt idx="105">
                  <c:v>18597253</c:v>
                </c:pt>
                <c:pt idx="106">
                  <c:v>18920742</c:v>
                </c:pt>
                <c:pt idx="107">
                  <c:v>18920742</c:v>
                </c:pt>
                <c:pt idx="108">
                  <c:v>19192330</c:v>
                </c:pt>
                <c:pt idx="109">
                  <c:v>19192330</c:v>
                </c:pt>
                <c:pt idx="110">
                  <c:v>19454688</c:v>
                </c:pt>
                <c:pt idx="111">
                  <c:v>19454688</c:v>
                </c:pt>
                <c:pt idx="112">
                  <c:v>19718977</c:v>
                </c:pt>
                <c:pt idx="113">
                  <c:v>19718977</c:v>
                </c:pt>
                <c:pt idx="114">
                  <c:v>19980793</c:v>
                </c:pt>
                <c:pt idx="115">
                  <c:v>19980793</c:v>
                </c:pt>
                <c:pt idx="116">
                  <c:v>20241388</c:v>
                </c:pt>
                <c:pt idx="117">
                  <c:v>20241388</c:v>
                </c:pt>
                <c:pt idx="118">
                  <c:v>20498509</c:v>
                </c:pt>
                <c:pt idx="119">
                  <c:v>20498509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2A-45C8-99A5-557996157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6496"/>
        <c:axId val="387184256"/>
      </c:lineChart>
      <c:catAx>
        <c:axId val="3364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4256"/>
        <c:crosses val="autoZero"/>
        <c:auto val="1"/>
        <c:lblAlgn val="ctr"/>
        <c:lblOffset val="100"/>
        <c:tickLblSkip val="10"/>
        <c:noMultiLvlLbl val="0"/>
      </c:catAx>
      <c:valAx>
        <c:axId val="387184256"/>
        <c:scaling>
          <c:orientation val="minMax"/>
          <c:max val="3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문서1.xlsx]Summary(Buffer-different)'!$BO$51:$BO$170</c:f>
              <c:numCache>
                <c:formatCode>General</c:formatCode>
                <c:ptCount val="120"/>
                <c:pt idx="0">
                  <c:v>264855</c:v>
                </c:pt>
                <c:pt idx="1">
                  <c:v>264855</c:v>
                </c:pt>
                <c:pt idx="2">
                  <c:v>705264</c:v>
                </c:pt>
                <c:pt idx="3">
                  <c:v>705264</c:v>
                </c:pt>
                <c:pt idx="4">
                  <c:v>1133310</c:v>
                </c:pt>
                <c:pt idx="5">
                  <c:v>1133310</c:v>
                </c:pt>
                <c:pt idx="6">
                  <c:v>1459267</c:v>
                </c:pt>
                <c:pt idx="7">
                  <c:v>1459267</c:v>
                </c:pt>
                <c:pt idx="8">
                  <c:v>1805921</c:v>
                </c:pt>
                <c:pt idx="9">
                  <c:v>1805921</c:v>
                </c:pt>
                <c:pt idx="10">
                  <c:v>2140873</c:v>
                </c:pt>
                <c:pt idx="11">
                  <c:v>2140873</c:v>
                </c:pt>
                <c:pt idx="12">
                  <c:v>2428095</c:v>
                </c:pt>
                <c:pt idx="13">
                  <c:v>2428095</c:v>
                </c:pt>
                <c:pt idx="14">
                  <c:v>2761718</c:v>
                </c:pt>
                <c:pt idx="15">
                  <c:v>2761718</c:v>
                </c:pt>
                <c:pt idx="16">
                  <c:v>3037130</c:v>
                </c:pt>
                <c:pt idx="17">
                  <c:v>3037130</c:v>
                </c:pt>
                <c:pt idx="18">
                  <c:v>3381019</c:v>
                </c:pt>
                <c:pt idx="19">
                  <c:v>3381019</c:v>
                </c:pt>
                <c:pt idx="20">
                  <c:v>3733707</c:v>
                </c:pt>
                <c:pt idx="21">
                  <c:v>3733707</c:v>
                </c:pt>
                <c:pt idx="22">
                  <c:v>4106947</c:v>
                </c:pt>
                <c:pt idx="23">
                  <c:v>4106947</c:v>
                </c:pt>
                <c:pt idx="24">
                  <c:v>4458039</c:v>
                </c:pt>
                <c:pt idx="25">
                  <c:v>4458039</c:v>
                </c:pt>
                <c:pt idx="26">
                  <c:v>4776501</c:v>
                </c:pt>
                <c:pt idx="27">
                  <c:v>4776501</c:v>
                </c:pt>
                <c:pt idx="28">
                  <c:v>5098654</c:v>
                </c:pt>
                <c:pt idx="29">
                  <c:v>5098654</c:v>
                </c:pt>
                <c:pt idx="30">
                  <c:v>5424166</c:v>
                </c:pt>
                <c:pt idx="31">
                  <c:v>5424166</c:v>
                </c:pt>
                <c:pt idx="32">
                  <c:v>5722285</c:v>
                </c:pt>
                <c:pt idx="33">
                  <c:v>5722285</c:v>
                </c:pt>
                <c:pt idx="34">
                  <c:v>6082702</c:v>
                </c:pt>
                <c:pt idx="35">
                  <c:v>6082702</c:v>
                </c:pt>
                <c:pt idx="36">
                  <c:v>6446288</c:v>
                </c:pt>
                <c:pt idx="37">
                  <c:v>6446288</c:v>
                </c:pt>
                <c:pt idx="38">
                  <c:v>6808351</c:v>
                </c:pt>
                <c:pt idx="39">
                  <c:v>6808351</c:v>
                </c:pt>
                <c:pt idx="40">
                  <c:v>7208235</c:v>
                </c:pt>
                <c:pt idx="41">
                  <c:v>7208235</c:v>
                </c:pt>
                <c:pt idx="42">
                  <c:v>7602130</c:v>
                </c:pt>
                <c:pt idx="43">
                  <c:v>7602130</c:v>
                </c:pt>
                <c:pt idx="44">
                  <c:v>8010698</c:v>
                </c:pt>
                <c:pt idx="45">
                  <c:v>8010698</c:v>
                </c:pt>
                <c:pt idx="46">
                  <c:v>8362254</c:v>
                </c:pt>
                <c:pt idx="47">
                  <c:v>8362254</c:v>
                </c:pt>
                <c:pt idx="48">
                  <c:v>8715481</c:v>
                </c:pt>
                <c:pt idx="49">
                  <c:v>8715481</c:v>
                </c:pt>
                <c:pt idx="50">
                  <c:v>9090067</c:v>
                </c:pt>
                <c:pt idx="51">
                  <c:v>9090067</c:v>
                </c:pt>
                <c:pt idx="52">
                  <c:v>9452430</c:v>
                </c:pt>
                <c:pt idx="53">
                  <c:v>9452430</c:v>
                </c:pt>
                <c:pt idx="54">
                  <c:v>9882020</c:v>
                </c:pt>
                <c:pt idx="55">
                  <c:v>9882020</c:v>
                </c:pt>
                <c:pt idx="56">
                  <c:v>10215566</c:v>
                </c:pt>
                <c:pt idx="57">
                  <c:v>10215566</c:v>
                </c:pt>
                <c:pt idx="58">
                  <c:v>10617702</c:v>
                </c:pt>
                <c:pt idx="59">
                  <c:v>10617702</c:v>
                </c:pt>
                <c:pt idx="60">
                  <c:v>11003307</c:v>
                </c:pt>
                <c:pt idx="61">
                  <c:v>11003307</c:v>
                </c:pt>
                <c:pt idx="62">
                  <c:v>11378816</c:v>
                </c:pt>
                <c:pt idx="63">
                  <c:v>11378816</c:v>
                </c:pt>
                <c:pt idx="64">
                  <c:v>11696282</c:v>
                </c:pt>
                <c:pt idx="65">
                  <c:v>11696282</c:v>
                </c:pt>
                <c:pt idx="66">
                  <c:v>12076554</c:v>
                </c:pt>
                <c:pt idx="67">
                  <c:v>12076554</c:v>
                </c:pt>
                <c:pt idx="68">
                  <c:v>12460568</c:v>
                </c:pt>
                <c:pt idx="69">
                  <c:v>12460568</c:v>
                </c:pt>
                <c:pt idx="70">
                  <c:v>12789723</c:v>
                </c:pt>
                <c:pt idx="71">
                  <c:v>12789723</c:v>
                </c:pt>
                <c:pt idx="72">
                  <c:v>13180002</c:v>
                </c:pt>
                <c:pt idx="73">
                  <c:v>13180002</c:v>
                </c:pt>
                <c:pt idx="74">
                  <c:v>13556772</c:v>
                </c:pt>
                <c:pt idx="75">
                  <c:v>13556772</c:v>
                </c:pt>
                <c:pt idx="76">
                  <c:v>13987380</c:v>
                </c:pt>
                <c:pt idx="77">
                  <c:v>13987380</c:v>
                </c:pt>
                <c:pt idx="78">
                  <c:v>14356610</c:v>
                </c:pt>
                <c:pt idx="79">
                  <c:v>14356610</c:v>
                </c:pt>
                <c:pt idx="80">
                  <c:v>14745884</c:v>
                </c:pt>
                <c:pt idx="81">
                  <c:v>14745884</c:v>
                </c:pt>
                <c:pt idx="82">
                  <c:v>15150759</c:v>
                </c:pt>
                <c:pt idx="83">
                  <c:v>15150759</c:v>
                </c:pt>
                <c:pt idx="84">
                  <c:v>15587962</c:v>
                </c:pt>
                <c:pt idx="85">
                  <c:v>15587962</c:v>
                </c:pt>
                <c:pt idx="86">
                  <c:v>16035680</c:v>
                </c:pt>
                <c:pt idx="87">
                  <c:v>16035680</c:v>
                </c:pt>
                <c:pt idx="88">
                  <c:v>16458631</c:v>
                </c:pt>
                <c:pt idx="89">
                  <c:v>16458631</c:v>
                </c:pt>
                <c:pt idx="90">
                  <c:v>16815708</c:v>
                </c:pt>
                <c:pt idx="91">
                  <c:v>16815708</c:v>
                </c:pt>
                <c:pt idx="92">
                  <c:v>17234585</c:v>
                </c:pt>
                <c:pt idx="93">
                  <c:v>17234585</c:v>
                </c:pt>
                <c:pt idx="94">
                  <c:v>17686762</c:v>
                </c:pt>
                <c:pt idx="95">
                  <c:v>17686762</c:v>
                </c:pt>
                <c:pt idx="96">
                  <c:v>18123274</c:v>
                </c:pt>
                <c:pt idx="97">
                  <c:v>18123274</c:v>
                </c:pt>
                <c:pt idx="98">
                  <c:v>18614071</c:v>
                </c:pt>
                <c:pt idx="99">
                  <c:v>18614071</c:v>
                </c:pt>
                <c:pt idx="100">
                  <c:v>18953188</c:v>
                </c:pt>
                <c:pt idx="101">
                  <c:v>18953188</c:v>
                </c:pt>
                <c:pt idx="102">
                  <c:v>19409011</c:v>
                </c:pt>
                <c:pt idx="103">
                  <c:v>19409011</c:v>
                </c:pt>
                <c:pt idx="104">
                  <c:v>19795741</c:v>
                </c:pt>
                <c:pt idx="105">
                  <c:v>19795741</c:v>
                </c:pt>
                <c:pt idx="106">
                  <c:v>20200343</c:v>
                </c:pt>
                <c:pt idx="107">
                  <c:v>20200343</c:v>
                </c:pt>
                <c:pt idx="108">
                  <c:v>20568529</c:v>
                </c:pt>
                <c:pt idx="109">
                  <c:v>20568529</c:v>
                </c:pt>
                <c:pt idx="110">
                  <c:v>20997759</c:v>
                </c:pt>
                <c:pt idx="111">
                  <c:v>20997759</c:v>
                </c:pt>
                <c:pt idx="112">
                  <c:v>21400462</c:v>
                </c:pt>
                <c:pt idx="113">
                  <c:v>21400462</c:v>
                </c:pt>
                <c:pt idx="114">
                  <c:v>21878849</c:v>
                </c:pt>
                <c:pt idx="115">
                  <c:v>21878849</c:v>
                </c:pt>
                <c:pt idx="116">
                  <c:v>22353234</c:v>
                </c:pt>
                <c:pt idx="117">
                  <c:v>22353234</c:v>
                </c:pt>
                <c:pt idx="118">
                  <c:v>22795242</c:v>
                </c:pt>
                <c:pt idx="119">
                  <c:v>22795242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58-49E5-B138-7F4F93623A32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문서1.xlsx]Summary(Buffer-different)'!$BP$51:$BP$170</c:f>
              <c:numCache>
                <c:formatCode>General</c:formatCode>
                <c:ptCount val="120"/>
                <c:pt idx="0">
                  <c:v>2140873</c:v>
                </c:pt>
                <c:pt idx="1">
                  <c:v>2140873</c:v>
                </c:pt>
                <c:pt idx="2">
                  <c:v>2428095</c:v>
                </c:pt>
                <c:pt idx="3">
                  <c:v>2428095</c:v>
                </c:pt>
                <c:pt idx="4">
                  <c:v>2761718</c:v>
                </c:pt>
                <c:pt idx="5">
                  <c:v>2761718</c:v>
                </c:pt>
                <c:pt idx="6">
                  <c:v>3037130</c:v>
                </c:pt>
                <c:pt idx="7">
                  <c:v>3037130</c:v>
                </c:pt>
                <c:pt idx="8">
                  <c:v>3381019</c:v>
                </c:pt>
                <c:pt idx="9">
                  <c:v>3381019</c:v>
                </c:pt>
                <c:pt idx="10">
                  <c:v>3733707</c:v>
                </c:pt>
                <c:pt idx="11">
                  <c:v>3733707</c:v>
                </c:pt>
                <c:pt idx="12">
                  <c:v>4106947</c:v>
                </c:pt>
                <c:pt idx="13">
                  <c:v>4106947</c:v>
                </c:pt>
                <c:pt idx="14">
                  <c:v>4458039</c:v>
                </c:pt>
                <c:pt idx="15">
                  <c:v>4458039</c:v>
                </c:pt>
                <c:pt idx="16">
                  <c:v>4776501</c:v>
                </c:pt>
                <c:pt idx="17">
                  <c:v>4776501</c:v>
                </c:pt>
                <c:pt idx="18">
                  <c:v>5098654</c:v>
                </c:pt>
                <c:pt idx="19">
                  <c:v>5098654</c:v>
                </c:pt>
                <c:pt idx="20">
                  <c:v>5424166</c:v>
                </c:pt>
                <c:pt idx="21">
                  <c:v>5424166</c:v>
                </c:pt>
                <c:pt idx="22">
                  <c:v>5722285</c:v>
                </c:pt>
                <c:pt idx="23">
                  <c:v>5722285</c:v>
                </c:pt>
                <c:pt idx="24">
                  <c:v>6082702</c:v>
                </c:pt>
                <c:pt idx="25">
                  <c:v>6082702</c:v>
                </c:pt>
                <c:pt idx="26">
                  <c:v>6446288</c:v>
                </c:pt>
                <c:pt idx="27">
                  <c:v>6446288</c:v>
                </c:pt>
                <c:pt idx="28">
                  <c:v>6808351</c:v>
                </c:pt>
                <c:pt idx="29">
                  <c:v>6808351</c:v>
                </c:pt>
                <c:pt idx="30">
                  <c:v>7208235</c:v>
                </c:pt>
                <c:pt idx="31">
                  <c:v>7208235</c:v>
                </c:pt>
                <c:pt idx="32">
                  <c:v>7602130</c:v>
                </c:pt>
                <c:pt idx="33">
                  <c:v>7602130</c:v>
                </c:pt>
                <c:pt idx="34">
                  <c:v>8010698</c:v>
                </c:pt>
                <c:pt idx="35">
                  <c:v>8010698</c:v>
                </c:pt>
                <c:pt idx="36">
                  <c:v>8362254</c:v>
                </c:pt>
                <c:pt idx="37">
                  <c:v>8362254</c:v>
                </c:pt>
                <c:pt idx="38">
                  <c:v>8715481</c:v>
                </c:pt>
                <c:pt idx="39">
                  <c:v>8715481</c:v>
                </c:pt>
                <c:pt idx="40">
                  <c:v>9090067</c:v>
                </c:pt>
                <c:pt idx="41">
                  <c:v>9090067</c:v>
                </c:pt>
                <c:pt idx="42">
                  <c:v>9452430</c:v>
                </c:pt>
                <c:pt idx="43">
                  <c:v>9452430</c:v>
                </c:pt>
                <c:pt idx="44">
                  <c:v>9882020</c:v>
                </c:pt>
                <c:pt idx="45">
                  <c:v>9882020</c:v>
                </c:pt>
                <c:pt idx="46">
                  <c:v>10215566</c:v>
                </c:pt>
                <c:pt idx="47">
                  <c:v>10215566</c:v>
                </c:pt>
                <c:pt idx="48">
                  <c:v>10617702</c:v>
                </c:pt>
                <c:pt idx="49">
                  <c:v>10617702</c:v>
                </c:pt>
                <c:pt idx="50">
                  <c:v>11003307</c:v>
                </c:pt>
                <c:pt idx="51">
                  <c:v>11003307</c:v>
                </c:pt>
                <c:pt idx="52">
                  <c:v>11378816</c:v>
                </c:pt>
                <c:pt idx="53">
                  <c:v>11378816</c:v>
                </c:pt>
                <c:pt idx="54">
                  <c:v>11696282</c:v>
                </c:pt>
                <c:pt idx="55">
                  <c:v>11696282</c:v>
                </c:pt>
                <c:pt idx="56">
                  <c:v>12076554</c:v>
                </c:pt>
                <c:pt idx="57">
                  <c:v>12076554</c:v>
                </c:pt>
                <c:pt idx="58">
                  <c:v>12460568</c:v>
                </c:pt>
                <c:pt idx="59">
                  <c:v>12460568</c:v>
                </c:pt>
                <c:pt idx="60">
                  <c:v>12789723</c:v>
                </c:pt>
                <c:pt idx="61">
                  <c:v>12789723</c:v>
                </c:pt>
                <c:pt idx="62">
                  <c:v>13180002</c:v>
                </c:pt>
                <c:pt idx="63">
                  <c:v>13180002</c:v>
                </c:pt>
                <c:pt idx="64">
                  <c:v>13556772</c:v>
                </c:pt>
                <c:pt idx="65">
                  <c:v>13556772</c:v>
                </c:pt>
                <c:pt idx="66">
                  <c:v>13987380</c:v>
                </c:pt>
                <c:pt idx="67">
                  <c:v>13987380</c:v>
                </c:pt>
                <c:pt idx="68">
                  <c:v>14356610</c:v>
                </c:pt>
                <c:pt idx="69">
                  <c:v>14356610</c:v>
                </c:pt>
                <c:pt idx="70">
                  <c:v>14745884</c:v>
                </c:pt>
                <c:pt idx="71">
                  <c:v>14745884</c:v>
                </c:pt>
                <c:pt idx="72">
                  <c:v>15150759</c:v>
                </c:pt>
                <c:pt idx="73">
                  <c:v>15150759</c:v>
                </c:pt>
                <c:pt idx="74">
                  <c:v>15587962</c:v>
                </c:pt>
                <c:pt idx="75">
                  <c:v>15587962</c:v>
                </c:pt>
                <c:pt idx="76">
                  <c:v>16035680</c:v>
                </c:pt>
                <c:pt idx="77">
                  <c:v>16035680</c:v>
                </c:pt>
                <c:pt idx="78">
                  <c:v>16458631</c:v>
                </c:pt>
                <c:pt idx="79">
                  <c:v>16458631</c:v>
                </c:pt>
                <c:pt idx="80">
                  <c:v>16815708</c:v>
                </c:pt>
                <c:pt idx="81">
                  <c:v>16815708</c:v>
                </c:pt>
                <c:pt idx="82">
                  <c:v>17234585</c:v>
                </c:pt>
                <c:pt idx="83">
                  <c:v>17234585</c:v>
                </c:pt>
                <c:pt idx="84">
                  <c:v>17686762</c:v>
                </c:pt>
                <c:pt idx="85">
                  <c:v>17686762</c:v>
                </c:pt>
                <c:pt idx="86">
                  <c:v>18123274</c:v>
                </c:pt>
                <c:pt idx="87">
                  <c:v>18123274</c:v>
                </c:pt>
                <c:pt idx="88">
                  <c:v>18614071</c:v>
                </c:pt>
                <c:pt idx="89">
                  <c:v>18614071</c:v>
                </c:pt>
                <c:pt idx="90">
                  <c:v>18953188</c:v>
                </c:pt>
                <c:pt idx="91">
                  <c:v>18953188</c:v>
                </c:pt>
                <c:pt idx="92">
                  <c:v>19409011</c:v>
                </c:pt>
                <c:pt idx="93">
                  <c:v>19409011</c:v>
                </c:pt>
                <c:pt idx="94">
                  <c:v>19795741</c:v>
                </c:pt>
                <c:pt idx="95">
                  <c:v>19795741</c:v>
                </c:pt>
                <c:pt idx="96">
                  <c:v>20200343</c:v>
                </c:pt>
                <c:pt idx="97">
                  <c:v>20200343</c:v>
                </c:pt>
                <c:pt idx="98">
                  <c:v>20568529</c:v>
                </c:pt>
                <c:pt idx="99">
                  <c:v>20568529</c:v>
                </c:pt>
                <c:pt idx="100">
                  <c:v>20997759</c:v>
                </c:pt>
                <c:pt idx="101">
                  <c:v>20997759</c:v>
                </c:pt>
                <c:pt idx="102">
                  <c:v>21400462</c:v>
                </c:pt>
                <c:pt idx="103">
                  <c:v>21400462</c:v>
                </c:pt>
                <c:pt idx="104">
                  <c:v>21878849</c:v>
                </c:pt>
                <c:pt idx="105">
                  <c:v>21878849</c:v>
                </c:pt>
                <c:pt idx="106">
                  <c:v>22353234</c:v>
                </c:pt>
                <c:pt idx="107">
                  <c:v>22353234</c:v>
                </c:pt>
                <c:pt idx="108">
                  <c:v>22795242</c:v>
                </c:pt>
                <c:pt idx="109">
                  <c:v>22795242</c:v>
                </c:pt>
                <c:pt idx="110">
                  <c:v>23181234</c:v>
                </c:pt>
                <c:pt idx="111">
                  <c:v>23181234</c:v>
                </c:pt>
                <c:pt idx="112">
                  <c:v>23640782</c:v>
                </c:pt>
                <c:pt idx="113">
                  <c:v>23640782</c:v>
                </c:pt>
                <c:pt idx="114">
                  <c:v>24131711</c:v>
                </c:pt>
                <c:pt idx="115">
                  <c:v>24131711</c:v>
                </c:pt>
                <c:pt idx="116">
                  <c:v>24570073</c:v>
                </c:pt>
                <c:pt idx="117">
                  <c:v>24570073</c:v>
                </c:pt>
                <c:pt idx="118">
                  <c:v>25017864</c:v>
                </c:pt>
                <c:pt idx="119">
                  <c:v>25017864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58-49E5-B138-7F4F93623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133952"/>
        <c:axId val="388049152"/>
      </c:lineChart>
      <c:catAx>
        <c:axId val="339133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49152"/>
        <c:crosses val="autoZero"/>
        <c:auto val="1"/>
        <c:lblAlgn val="ctr"/>
        <c:lblOffset val="100"/>
        <c:tickLblSkip val="10"/>
        <c:noMultiLvlLbl val="0"/>
      </c:catAx>
      <c:valAx>
        <c:axId val="388049152"/>
        <c:scaling>
          <c:orientation val="minMax"/>
          <c:max val="30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13395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문서1.xlsx]Summary(Buffer-same)'!$AC$51:$AC$170</c:f>
              <c:numCache>
                <c:formatCode>General</c:formatCode>
                <c:ptCount val="120"/>
                <c:pt idx="0">
                  <c:v>108302</c:v>
                </c:pt>
                <c:pt idx="1">
                  <c:v>108302</c:v>
                </c:pt>
                <c:pt idx="2">
                  <c:v>289526</c:v>
                </c:pt>
                <c:pt idx="3">
                  <c:v>289526</c:v>
                </c:pt>
                <c:pt idx="4">
                  <c:v>480608</c:v>
                </c:pt>
                <c:pt idx="5">
                  <c:v>480608</c:v>
                </c:pt>
                <c:pt idx="6">
                  <c:v>618321</c:v>
                </c:pt>
                <c:pt idx="7">
                  <c:v>618321</c:v>
                </c:pt>
                <c:pt idx="8">
                  <c:v>772232</c:v>
                </c:pt>
                <c:pt idx="9">
                  <c:v>772232</c:v>
                </c:pt>
                <c:pt idx="10">
                  <c:v>963966</c:v>
                </c:pt>
                <c:pt idx="11">
                  <c:v>963966</c:v>
                </c:pt>
                <c:pt idx="12">
                  <c:v>1128986</c:v>
                </c:pt>
                <c:pt idx="13">
                  <c:v>1128986</c:v>
                </c:pt>
                <c:pt idx="14">
                  <c:v>1321072</c:v>
                </c:pt>
                <c:pt idx="15">
                  <c:v>1321072</c:v>
                </c:pt>
                <c:pt idx="16">
                  <c:v>1481272</c:v>
                </c:pt>
                <c:pt idx="17">
                  <c:v>1481272</c:v>
                </c:pt>
                <c:pt idx="18">
                  <c:v>1653222</c:v>
                </c:pt>
                <c:pt idx="19">
                  <c:v>1653222</c:v>
                </c:pt>
                <c:pt idx="20">
                  <c:v>1830796</c:v>
                </c:pt>
                <c:pt idx="21">
                  <c:v>1830796</c:v>
                </c:pt>
                <c:pt idx="22">
                  <c:v>2042345</c:v>
                </c:pt>
                <c:pt idx="23">
                  <c:v>2042345</c:v>
                </c:pt>
                <c:pt idx="24">
                  <c:v>2219249</c:v>
                </c:pt>
                <c:pt idx="25">
                  <c:v>2219249</c:v>
                </c:pt>
                <c:pt idx="26">
                  <c:v>2403362</c:v>
                </c:pt>
                <c:pt idx="27">
                  <c:v>2403362</c:v>
                </c:pt>
                <c:pt idx="28">
                  <c:v>2588016</c:v>
                </c:pt>
                <c:pt idx="29">
                  <c:v>2588016</c:v>
                </c:pt>
                <c:pt idx="30">
                  <c:v>2772539</c:v>
                </c:pt>
                <c:pt idx="31">
                  <c:v>2772539</c:v>
                </c:pt>
                <c:pt idx="32">
                  <c:v>2944101</c:v>
                </c:pt>
                <c:pt idx="33">
                  <c:v>2944101</c:v>
                </c:pt>
                <c:pt idx="34">
                  <c:v>3126101</c:v>
                </c:pt>
                <c:pt idx="35">
                  <c:v>3126101</c:v>
                </c:pt>
                <c:pt idx="36">
                  <c:v>3308640</c:v>
                </c:pt>
                <c:pt idx="37">
                  <c:v>3308640</c:v>
                </c:pt>
                <c:pt idx="38">
                  <c:v>3494532</c:v>
                </c:pt>
                <c:pt idx="39">
                  <c:v>3494532</c:v>
                </c:pt>
                <c:pt idx="40">
                  <c:v>3679629</c:v>
                </c:pt>
                <c:pt idx="41">
                  <c:v>3679629</c:v>
                </c:pt>
                <c:pt idx="42">
                  <c:v>3867914</c:v>
                </c:pt>
                <c:pt idx="43">
                  <c:v>3867914</c:v>
                </c:pt>
                <c:pt idx="44">
                  <c:v>4093011</c:v>
                </c:pt>
                <c:pt idx="45">
                  <c:v>4093011</c:v>
                </c:pt>
                <c:pt idx="46">
                  <c:v>4265744</c:v>
                </c:pt>
                <c:pt idx="47">
                  <c:v>4265744</c:v>
                </c:pt>
                <c:pt idx="48">
                  <c:v>4447254</c:v>
                </c:pt>
                <c:pt idx="49">
                  <c:v>4447254</c:v>
                </c:pt>
                <c:pt idx="50">
                  <c:v>4624236</c:v>
                </c:pt>
                <c:pt idx="51">
                  <c:v>4624236</c:v>
                </c:pt>
                <c:pt idx="52">
                  <c:v>4806847</c:v>
                </c:pt>
                <c:pt idx="53">
                  <c:v>4806847</c:v>
                </c:pt>
                <c:pt idx="54">
                  <c:v>5047381</c:v>
                </c:pt>
                <c:pt idx="55">
                  <c:v>5047381</c:v>
                </c:pt>
                <c:pt idx="56">
                  <c:v>5207559</c:v>
                </c:pt>
                <c:pt idx="57">
                  <c:v>5207559</c:v>
                </c:pt>
                <c:pt idx="58">
                  <c:v>5431555</c:v>
                </c:pt>
                <c:pt idx="59">
                  <c:v>5431555</c:v>
                </c:pt>
                <c:pt idx="60">
                  <c:v>5592980</c:v>
                </c:pt>
                <c:pt idx="61">
                  <c:v>5592980</c:v>
                </c:pt>
                <c:pt idx="62">
                  <c:v>5766212</c:v>
                </c:pt>
                <c:pt idx="63">
                  <c:v>5766212</c:v>
                </c:pt>
                <c:pt idx="64">
                  <c:v>5931122</c:v>
                </c:pt>
                <c:pt idx="65">
                  <c:v>5931122</c:v>
                </c:pt>
                <c:pt idx="66">
                  <c:v>6148831</c:v>
                </c:pt>
                <c:pt idx="67">
                  <c:v>6148831</c:v>
                </c:pt>
                <c:pt idx="68">
                  <c:v>6312920</c:v>
                </c:pt>
                <c:pt idx="69">
                  <c:v>6312920</c:v>
                </c:pt>
                <c:pt idx="70">
                  <c:v>6466435</c:v>
                </c:pt>
                <c:pt idx="71">
                  <c:v>6466435</c:v>
                </c:pt>
                <c:pt idx="72">
                  <c:v>6642384</c:v>
                </c:pt>
                <c:pt idx="73">
                  <c:v>6642384</c:v>
                </c:pt>
                <c:pt idx="74">
                  <c:v>6859287</c:v>
                </c:pt>
                <c:pt idx="75">
                  <c:v>6859287</c:v>
                </c:pt>
                <c:pt idx="76">
                  <c:v>7020121</c:v>
                </c:pt>
                <c:pt idx="77">
                  <c:v>7020121</c:v>
                </c:pt>
                <c:pt idx="78">
                  <c:v>7195141</c:v>
                </c:pt>
                <c:pt idx="79">
                  <c:v>7195141</c:v>
                </c:pt>
                <c:pt idx="80">
                  <c:v>7355137</c:v>
                </c:pt>
                <c:pt idx="81">
                  <c:v>7355137</c:v>
                </c:pt>
                <c:pt idx="82">
                  <c:v>7522807</c:v>
                </c:pt>
                <c:pt idx="83">
                  <c:v>7522807</c:v>
                </c:pt>
                <c:pt idx="84">
                  <c:v>7713296</c:v>
                </c:pt>
                <c:pt idx="85">
                  <c:v>7713296</c:v>
                </c:pt>
                <c:pt idx="86">
                  <c:v>7908798</c:v>
                </c:pt>
                <c:pt idx="87">
                  <c:v>7908798</c:v>
                </c:pt>
                <c:pt idx="88">
                  <c:v>8096038</c:v>
                </c:pt>
                <c:pt idx="89">
                  <c:v>8096038</c:v>
                </c:pt>
                <c:pt idx="90">
                  <c:v>8291985</c:v>
                </c:pt>
                <c:pt idx="91">
                  <c:v>8291985</c:v>
                </c:pt>
                <c:pt idx="92">
                  <c:v>8465477</c:v>
                </c:pt>
                <c:pt idx="93">
                  <c:v>8465477</c:v>
                </c:pt>
                <c:pt idx="94">
                  <c:v>8661256</c:v>
                </c:pt>
                <c:pt idx="95">
                  <c:v>8661256</c:v>
                </c:pt>
                <c:pt idx="96">
                  <c:v>8850019</c:v>
                </c:pt>
                <c:pt idx="97">
                  <c:v>8850019</c:v>
                </c:pt>
                <c:pt idx="98">
                  <c:v>9037700</c:v>
                </c:pt>
                <c:pt idx="99">
                  <c:v>9037700</c:v>
                </c:pt>
                <c:pt idx="100">
                  <c:v>9195917</c:v>
                </c:pt>
                <c:pt idx="101">
                  <c:v>9195917</c:v>
                </c:pt>
                <c:pt idx="102">
                  <c:v>9369008</c:v>
                </c:pt>
                <c:pt idx="103">
                  <c:v>9369008</c:v>
                </c:pt>
                <c:pt idx="104">
                  <c:v>9581624</c:v>
                </c:pt>
                <c:pt idx="105">
                  <c:v>9581624</c:v>
                </c:pt>
                <c:pt idx="106">
                  <c:v>9751620</c:v>
                </c:pt>
                <c:pt idx="107">
                  <c:v>9751620</c:v>
                </c:pt>
                <c:pt idx="108">
                  <c:v>9933285</c:v>
                </c:pt>
                <c:pt idx="109">
                  <c:v>9933285</c:v>
                </c:pt>
                <c:pt idx="110">
                  <c:v>10118577</c:v>
                </c:pt>
                <c:pt idx="111">
                  <c:v>10118577</c:v>
                </c:pt>
                <c:pt idx="112">
                  <c:v>10297607</c:v>
                </c:pt>
                <c:pt idx="113">
                  <c:v>10297607</c:v>
                </c:pt>
                <c:pt idx="114">
                  <c:v>10472328</c:v>
                </c:pt>
                <c:pt idx="115">
                  <c:v>10472328</c:v>
                </c:pt>
                <c:pt idx="116">
                  <c:v>10703155</c:v>
                </c:pt>
                <c:pt idx="117">
                  <c:v>10703155</c:v>
                </c:pt>
                <c:pt idx="118">
                  <c:v>10879692</c:v>
                </c:pt>
                <c:pt idx="119">
                  <c:v>10879692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0-4E82-B4E3-E8C6C9808508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문서1.xlsx]Summary(Buffer-same)'!$AD$51:$AD$170</c:f>
              <c:numCache>
                <c:formatCode>General</c:formatCode>
                <c:ptCount val="120"/>
                <c:pt idx="0">
                  <c:v>963966</c:v>
                </c:pt>
                <c:pt idx="1">
                  <c:v>963966</c:v>
                </c:pt>
                <c:pt idx="2">
                  <c:v>1128986</c:v>
                </c:pt>
                <c:pt idx="3">
                  <c:v>1128986</c:v>
                </c:pt>
                <c:pt idx="4">
                  <c:v>1321072</c:v>
                </c:pt>
                <c:pt idx="5">
                  <c:v>1321072</c:v>
                </c:pt>
                <c:pt idx="6">
                  <c:v>1481272</c:v>
                </c:pt>
                <c:pt idx="7">
                  <c:v>1481272</c:v>
                </c:pt>
                <c:pt idx="8">
                  <c:v>1653222</c:v>
                </c:pt>
                <c:pt idx="9">
                  <c:v>1830796</c:v>
                </c:pt>
                <c:pt idx="10">
                  <c:v>1830796</c:v>
                </c:pt>
                <c:pt idx="11">
                  <c:v>1830796</c:v>
                </c:pt>
                <c:pt idx="12">
                  <c:v>2042345</c:v>
                </c:pt>
                <c:pt idx="13">
                  <c:v>2042345</c:v>
                </c:pt>
                <c:pt idx="14">
                  <c:v>2219249</c:v>
                </c:pt>
                <c:pt idx="15">
                  <c:v>2219249</c:v>
                </c:pt>
                <c:pt idx="16">
                  <c:v>2403362</c:v>
                </c:pt>
                <c:pt idx="17">
                  <c:v>2588016</c:v>
                </c:pt>
                <c:pt idx="18">
                  <c:v>2588016</c:v>
                </c:pt>
                <c:pt idx="19">
                  <c:v>2588016</c:v>
                </c:pt>
                <c:pt idx="20">
                  <c:v>2772539</c:v>
                </c:pt>
                <c:pt idx="21">
                  <c:v>2772539</c:v>
                </c:pt>
                <c:pt idx="22">
                  <c:v>2944101</c:v>
                </c:pt>
                <c:pt idx="23">
                  <c:v>2944101</c:v>
                </c:pt>
                <c:pt idx="24">
                  <c:v>3126101</c:v>
                </c:pt>
                <c:pt idx="25">
                  <c:v>3308640</c:v>
                </c:pt>
                <c:pt idx="26">
                  <c:v>3308640</c:v>
                </c:pt>
                <c:pt idx="27">
                  <c:v>3308640</c:v>
                </c:pt>
                <c:pt idx="28">
                  <c:v>3494532</c:v>
                </c:pt>
                <c:pt idx="29">
                  <c:v>3494532</c:v>
                </c:pt>
                <c:pt idx="30">
                  <c:v>3679629</c:v>
                </c:pt>
                <c:pt idx="31">
                  <c:v>3679629</c:v>
                </c:pt>
                <c:pt idx="32">
                  <c:v>3867914</c:v>
                </c:pt>
                <c:pt idx="33">
                  <c:v>4093011</c:v>
                </c:pt>
                <c:pt idx="34">
                  <c:v>4265744</c:v>
                </c:pt>
                <c:pt idx="35">
                  <c:v>4265744</c:v>
                </c:pt>
                <c:pt idx="36">
                  <c:v>4265744</c:v>
                </c:pt>
                <c:pt idx="37">
                  <c:v>4265744</c:v>
                </c:pt>
                <c:pt idx="38">
                  <c:v>4447254</c:v>
                </c:pt>
                <c:pt idx="39">
                  <c:v>4447254</c:v>
                </c:pt>
                <c:pt idx="40">
                  <c:v>4624236</c:v>
                </c:pt>
                <c:pt idx="41">
                  <c:v>4806847</c:v>
                </c:pt>
                <c:pt idx="42">
                  <c:v>4806847</c:v>
                </c:pt>
                <c:pt idx="43">
                  <c:v>4806847</c:v>
                </c:pt>
                <c:pt idx="44">
                  <c:v>5047381</c:v>
                </c:pt>
                <c:pt idx="45">
                  <c:v>5047381</c:v>
                </c:pt>
                <c:pt idx="46">
                  <c:v>5207559</c:v>
                </c:pt>
                <c:pt idx="47">
                  <c:v>5207559</c:v>
                </c:pt>
                <c:pt idx="48">
                  <c:v>5431555</c:v>
                </c:pt>
                <c:pt idx="49">
                  <c:v>5431555</c:v>
                </c:pt>
                <c:pt idx="50">
                  <c:v>5592980</c:v>
                </c:pt>
                <c:pt idx="51">
                  <c:v>5766212</c:v>
                </c:pt>
                <c:pt idx="52">
                  <c:v>5766212</c:v>
                </c:pt>
                <c:pt idx="53">
                  <c:v>5766212</c:v>
                </c:pt>
                <c:pt idx="54">
                  <c:v>5931122</c:v>
                </c:pt>
                <c:pt idx="55">
                  <c:v>5931122</c:v>
                </c:pt>
                <c:pt idx="56">
                  <c:v>6148831</c:v>
                </c:pt>
                <c:pt idx="57">
                  <c:v>6148831</c:v>
                </c:pt>
                <c:pt idx="58">
                  <c:v>6312920</c:v>
                </c:pt>
                <c:pt idx="59">
                  <c:v>6466435</c:v>
                </c:pt>
                <c:pt idx="60">
                  <c:v>6466435</c:v>
                </c:pt>
                <c:pt idx="61">
                  <c:v>6466435</c:v>
                </c:pt>
                <c:pt idx="62">
                  <c:v>6642384</c:v>
                </c:pt>
                <c:pt idx="63">
                  <c:v>6642384</c:v>
                </c:pt>
                <c:pt idx="64">
                  <c:v>6859287</c:v>
                </c:pt>
                <c:pt idx="65">
                  <c:v>6859287</c:v>
                </c:pt>
                <c:pt idx="66">
                  <c:v>7020121</c:v>
                </c:pt>
                <c:pt idx="67">
                  <c:v>7020121</c:v>
                </c:pt>
                <c:pt idx="68">
                  <c:v>7195141</c:v>
                </c:pt>
                <c:pt idx="69">
                  <c:v>7195141</c:v>
                </c:pt>
                <c:pt idx="70">
                  <c:v>7355137</c:v>
                </c:pt>
                <c:pt idx="71">
                  <c:v>7522807</c:v>
                </c:pt>
                <c:pt idx="72">
                  <c:v>7522807</c:v>
                </c:pt>
                <c:pt idx="73">
                  <c:v>7522807</c:v>
                </c:pt>
                <c:pt idx="74">
                  <c:v>7713296</c:v>
                </c:pt>
                <c:pt idx="75">
                  <c:v>7713296</c:v>
                </c:pt>
                <c:pt idx="76">
                  <c:v>7908798</c:v>
                </c:pt>
                <c:pt idx="77">
                  <c:v>7908798</c:v>
                </c:pt>
                <c:pt idx="78">
                  <c:v>8096038</c:v>
                </c:pt>
                <c:pt idx="79">
                  <c:v>8291985</c:v>
                </c:pt>
                <c:pt idx="80">
                  <c:v>8465477</c:v>
                </c:pt>
                <c:pt idx="81">
                  <c:v>8465477</c:v>
                </c:pt>
                <c:pt idx="82">
                  <c:v>8465477</c:v>
                </c:pt>
                <c:pt idx="83">
                  <c:v>8465477</c:v>
                </c:pt>
                <c:pt idx="84">
                  <c:v>8661256</c:v>
                </c:pt>
                <c:pt idx="85">
                  <c:v>8661256</c:v>
                </c:pt>
                <c:pt idx="86">
                  <c:v>8850019</c:v>
                </c:pt>
                <c:pt idx="87">
                  <c:v>8850019</c:v>
                </c:pt>
                <c:pt idx="88">
                  <c:v>9037700</c:v>
                </c:pt>
                <c:pt idx="89">
                  <c:v>9195917</c:v>
                </c:pt>
                <c:pt idx="90">
                  <c:v>9195917</c:v>
                </c:pt>
                <c:pt idx="91">
                  <c:v>9195917</c:v>
                </c:pt>
                <c:pt idx="92">
                  <c:v>9369008</c:v>
                </c:pt>
                <c:pt idx="93">
                  <c:v>9369008</c:v>
                </c:pt>
                <c:pt idx="94">
                  <c:v>9581624</c:v>
                </c:pt>
                <c:pt idx="95">
                  <c:v>9751620</c:v>
                </c:pt>
                <c:pt idx="96">
                  <c:v>9751620</c:v>
                </c:pt>
                <c:pt idx="97">
                  <c:v>9751620</c:v>
                </c:pt>
                <c:pt idx="98">
                  <c:v>9933285</c:v>
                </c:pt>
                <c:pt idx="99">
                  <c:v>9933285</c:v>
                </c:pt>
                <c:pt idx="100">
                  <c:v>10118577</c:v>
                </c:pt>
                <c:pt idx="101">
                  <c:v>10118577</c:v>
                </c:pt>
                <c:pt idx="102">
                  <c:v>10297607</c:v>
                </c:pt>
                <c:pt idx="103">
                  <c:v>10472328</c:v>
                </c:pt>
                <c:pt idx="104">
                  <c:v>10472328</c:v>
                </c:pt>
                <c:pt idx="105">
                  <c:v>10472328</c:v>
                </c:pt>
                <c:pt idx="106">
                  <c:v>10703155</c:v>
                </c:pt>
                <c:pt idx="107">
                  <c:v>10703155</c:v>
                </c:pt>
                <c:pt idx="108">
                  <c:v>10879692</c:v>
                </c:pt>
                <c:pt idx="109">
                  <c:v>10879692</c:v>
                </c:pt>
                <c:pt idx="110">
                  <c:v>11048598</c:v>
                </c:pt>
                <c:pt idx="111">
                  <c:v>11220325</c:v>
                </c:pt>
                <c:pt idx="112">
                  <c:v>11220325</c:v>
                </c:pt>
                <c:pt idx="113">
                  <c:v>11220325</c:v>
                </c:pt>
                <c:pt idx="114">
                  <c:v>11432457</c:v>
                </c:pt>
                <c:pt idx="115">
                  <c:v>11432457</c:v>
                </c:pt>
                <c:pt idx="116">
                  <c:v>11622451</c:v>
                </c:pt>
                <c:pt idx="117">
                  <c:v>11622451</c:v>
                </c:pt>
                <c:pt idx="118">
                  <c:v>11796159</c:v>
                </c:pt>
                <c:pt idx="119">
                  <c:v>11989789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0-4E82-B4E3-E8C6C9808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914688"/>
        <c:axId val="339006528"/>
      </c:lineChart>
      <c:catAx>
        <c:axId val="308914688"/>
        <c:scaling>
          <c:orientation val="minMax"/>
        </c:scaling>
        <c:delete val="0"/>
        <c:axPos val="b"/>
        <c:majorTickMark val="out"/>
        <c:minorTickMark val="none"/>
        <c:tickLblPos val="nextTo"/>
        <c:crossAx val="339006528"/>
        <c:crosses val="autoZero"/>
        <c:auto val="1"/>
        <c:lblAlgn val="ctr"/>
        <c:lblOffset val="100"/>
        <c:tickLblSkip val="10"/>
        <c:noMultiLvlLbl val="0"/>
      </c:catAx>
      <c:valAx>
        <c:axId val="339006528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914688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문서1.xlsx]Summary(Buffer-different)'!$BQ$51:$BQ$170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826926</c:v>
                </c:pt>
                <c:pt idx="5">
                  <c:v>826926</c:v>
                </c:pt>
                <c:pt idx="6">
                  <c:v>1152883</c:v>
                </c:pt>
                <c:pt idx="7">
                  <c:v>1152883</c:v>
                </c:pt>
                <c:pt idx="8">
                  <c:v>1499537</c:v>
                </c:pt>
                <c:pt idx="9">
                  <c:v>1499537</c:v>
                </c:pt>
                <c:pt idx="10">
                  <c:v>1834489</c:v>
                </c:pt>
                <c:pt idx="11">
                  <c:v>1834489</c:v>
                </c:pt>
                <c:pt idx="12">
                  <c:v>2121711</c:v>
                </c:pt>
                <c:pt idx="13">
                  <c:v>2121711</c:v>
                </c:pt>
                <c:pt idx="14">
                  <c:v>2455334</c:v>
                </c:pt>
                <c:pt idx="15">
                  <c:v>2455334</c:v>
                </c:pt>
                <c:pt idx="16">
                  <c:v>2730746</c:v>
                </c:pt>
                <c:pt idx="17">
                  <c:v>2730746</c:v>
                </c:pt>
                <c:pt idx="18">
                  <c:v>3074635</c:v>
                </c:pt>
                <c:pt idx="19">
                  <c:v>3074635</c:v>
                </c:pt>
                <c:pt idx="20">
                  <c:v>3427323</c:v>
                </c:pt>
                <c:pt idx="21">
                  <c:v>3427323</c:v>
                </c:pt>
                <c:pt idx="22">
                  <c:v>3800563</c:v>
                </c:pt>
                <c:pt idx="23">
                  <c:v>3800563</c:v>
                </c:pt>
                <c:pt idx="24">
                  <c:v>4202096</c:v>
                </c:pt>
                <c:pt idx="25">
                  <c:v>4202096</c:v>
                </c:pt>
                <c:pt idx="26">
                  <c:v>4568665</c:v>
                </c:pt>
                <c:pt idx="27">
                  <c:v>4568665</c:v>
                </c:pt>
                <c:pt idx="28">
                  <c:v>4936669</c:v>
                </c:pt>
                <c:pt idx="29">
                  <c:v>4936669</c:v>
                </c:pt>
                <c:pt idx="30">
                  <c:v>5262181</c:v>
                </c:pt>
                <c:pt idx="31">
                  <c:v>5262181</c:v>
                </c:pt>
                <c:pt idx="32">
                  <c:v>5560300</c:v>
                </c:pt>
                <c:pt idx="33">
                  <c:v>5560300</c:v>
                </c:pt>
                <c:pt idx="34">
                  <c:v>5877068</c:v>
                </c:pt>
                <c:pt idx="35">
                  <c:v>5877068</c:v>
                </c:pt>
                <c:pt idx="36">
                  <c:v>6240654</c:v>
                </c:pt>
                <c:pt idx="37">
                  <c:v>6240654</c:v>
                </c:pt>
                <c:pt idx="38">
                  <c:v>6602717</c:v>
                </c:pt>
                <c:pt idx="39">
                  <c:v>6602717</c:v>
                </c:pt>
                <c:pt idx="40">
                  <c:v>6963435</c:v>
                </c:pt>
                <c:pt idx="41">
                  <c:v>6963435</c:v>
                </c:pt>
                <c:pt idx="42">
                  <c:v>7357330</c:v>
                </c:pt>
                <c:pt idx="43">
                  <c:v>7357330</c:v>
                </c:pt>
                <c:pt idx="44">
                  <c:v>7765898</c:v>
                </c:pt>
                <c:pt idx="45">
                  <c:v>7765898</c:v>
                </c:pt>
                <c:pt idx="46">
                  <c:v>8156277</c:v>
                </c:pt>
                <c:pt idx="47">
                  <c:v>8156277</c:v>
                </c:pt>
                <c:pt idx="48">
                  <c:v>8554340</c:v>
                </c:pt>
                <c:pt idx="49">
                  <c:v>8554340</c:v>
                </c:pt>
                <c:pt idx="50">
                  <c:v>8928926</c:v>
                </c:pt>
                <c:pt idx="51">
                  <c:v>8928926</c:v>
                </c:pt>
                <c:pt idx="52">
                  <c:v>9344349</c:v>
                </c:pt>
                <c:pt idx="53">
                  <c:v>9344349</c:v>
                </c:pt>
                <c:pt idx="54">
                  <c:v>9723119</c:v>
                </c:pt>
                <c:pt idx="55">
                  <c:v>9723119</c:v>
                </c:pt>
                <c:pt idx="56">
                  <c:v>10056665</c:v>
                </c:pt>
                <c:pt idx="57">
                  <c:v>10056665</c:v>
                </c:pt>
                <c:pt idx="58">
                  <c:v>10458801</c:v>
                </c:pt>
                <c:pt idx="59">
                  <c:v>10458801</c:v>
                </c:pt>
                <c:pt idx="60">
                  <c:v>10844406</c:v>
                </c:pt>
                <c:pt idx="61">
                  <c:v>10844406</c:v>
                </c:pt>
                <c:pt idx="62">
                  <c:v>11219915</c:v>
                </c:pt>
                <c:pt idx="63">
                  <c:v>11219915</c:v>
                </c:pt>
                <c:pt idx="64">
                  <c:v>11537381</c:v>
                </c:pt>
                <c:pt idx="65">
                  <c:v>11537381</c:v>
                </c:pt>
                <c:pt idx="66">
                  <c:v>11917653</c:v>
                </c:pt>
                <c:pt idx="67">
                  <c:v>11917653</c:v>
                </c:pt>
                <c:pt idx="68">
                  <c:v>12301667</c:v>
                </c:pt>
                <c:pt idx="69">
                  <c:v>12301667</c:v>
                </c:pt>
                <c:pt idx="70">
                  <c:v>12677053</c:v>
                </c:pt>
                <c:pt idx="71">
                  <c:v>12677053</c:v>
                </c:pt>
                <c:pt idx="72">
                  <c:v>13067332</c:v>
                </c:pt>
                <c:pt idx="73">
                  <c:v>13067332</c:v>
                </c:pt>
                <c:pt idx="74">
                  <c:v>13473218</c:v>
                </c:pt>
                <c:pt idx="75">
                  <c:v>13473218</c:v>
                </c:pt>
                <c:pt idx="76">
                  <c:v>13903826</c:v>
                </c:pt>
                <c:pt idx="77">
                  <c:v>13903826</c:v>
                </c:pt>
                <c:pt idx="78">
                  <c:v>14315419</c:v>
                </c:pt>
                <c:pt idx="79">
                  <c:v>14315419</c:v>
                </c:pt>
                <c:pt idx="80">
                  <c:v>14704693</c:v>
                </c:pt>
                <c:pt idx="81">
                  <c:v>14704693</c:v>
                </c:pt>
                <c:pt idx="82">
                  <c:v>15109568</c:v>
                </c:pt>
                <c:pt idx="83">
                  <c:v>15109568</c:v>
                </c:pt>
                <c:pt idx="84">
                  <c:v>15546771</c:v>
                </c:pt>
                <c:pt idx="85">
                  <c:v>15546771</c:v>
                </c:pt>
                <c:pt idx="86">
                  <c:v>15994489</c:v>
                </c:pt>
                <c:pt idx="87">
                  <c:v>15994489</c:v>
                </c:pt>
                <c:pt idx="88">
                  <c:v>16417440</c:v>
                </c:pt>
                <c:pt idx="89">
                  <c:v>16417440</c:v>
                </c:pt>
                <c:pt idx="90">
                  <c:v>16774517</c:v>
                </c:pt>
                <c:pt idx="91">
                  <c:v>16774517</c:v>
                </c:pt>
                <c:pt idx="92">
                  <c:v>17193394</c:v>
                </c:pt>
                <c:pt idx="93">
                  <c:v>17193394</c:v>
                </c:pt>
                <c:pt idx="94">
                  <c:v>17645571</c:v>
                </c:pt>
                <c:pt idx="95">
                  <c:v>17645571</c:v>
                </c:pt>
                <c:pt idx="96">
                  <c:v>18082083</c:v>
                </c:pt>
                <c:pt idx="97">
                  <c:v>18082083</c:v>
                </c:pt>
                <c:pt idx="98">
                  <c:v>18541087</c:v>
                </c:pt>
                <c:pt idx="99">
                  <c:v>18541087</c:v>
                </c:pt>
                <c:pt idx="100">
                  <c:v>18880204</c:v>
                </c:pt>
                <c:pt idx="101">
                  <c:v>18880204</c:v>
                </c:pt>
                <c:pt idx="102">
                  <c:v>19336027</c:v>
                </c:pt>
                <c:pt idx="103">
                  <c:v>19336027</c:v>
                </c:pt>
                <c:pt idx="104">
                  <c:v>19722757</c:v>
                </c:pt>
                <c:pt idx="105">
                  <c:v>19722757</c:v>
                </c:pt>
                <c:pt idx="106">
                  <c:v>20127359</c:v>
                </c:pt>
                <c:pt idx="107">
                  <c:v>20127359</c:v>
                </c:pt>
                <c:pt idx="108">
                  <c:v>20545016</c:v>
                </c:pt>
                <c:pt idx="109">
                  <c:v>20545016</c:v>
                </c:pt>
                <c:pt idx="110">
                  <c:v>20974246</c:v>
                </c:pt>
                <c:pt idx="111">
                  <c:v>20974246</c:v>
                </c:pt>
                <c:pt idx="112">
                  <c:v>21376949</c:v>
                </c:pt>
                <c:pt idx="113">
                  <c:v>21376949</c:v>
                </c:pt>
                <c:pt idx="114">
                  <c:v>21813296</c:v>
                </c:pt>
                <c:pt idx="115">
                  <c:v>21813296</c:v>
                </c:pt>
                <c:pt idx="116">
                  <c:v>22389680</c:v>
                </c:pt>
                <c:pt idx="117">
                  <c:v>22389680</c:v>
                </c:pt>
                <c:pt idx="118">
                  <c:v>22879182</c:v>
                </c:pt>
                <c:pt idx="119">
                  <c:v>22879182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4-4CF6-9637-696B0C342569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문서1.xlsx]Summary(Buffer-different)'!$BR$51:$BR$170</c:f>
              <c:numCache>
                <c:formatCode>General</c:formatCode>
                <c:ptCount val="120"/>
                <c:pt idx="0">
                  <c:v>1834489</c:v>
                </c:pt>
                <c:pt idx="1">
                  <c:v>1834489</c:v>
                </c:pt>
                <c:pt idx="2">
                  <c:v>2121711</c:v>
                </c:pt>
                <c:pt idx="3">
                  <c:v>2121711</c:v>
                </c:pt>
                <c:pt idx="4">
                  <c:v>2455334</c:v>
                </c:pt>
                <c:pt idx="5">
                  <c:v>2455334</c:v>
                </c:pt>
                <c:pt idx="6">
                  <c:v>2730746</c:v>
                </c:pt>
                <c:pt idx="7">
                  <c:v>2730746</c:v>
                </c:pt>
                <c:pt idx="8">
                  <c:v>3074635</c:v>
                </c:pt>
                <c:pt idx="9">
                  <c:v>3074635</c:v>
                </c:pt>
                <c:pt idx="10">
                  <c:v>3427323</c:v>
                </c:pt>
                <c:pt idx="11">
                  <c:v>3427323</c:v>
                </c:pt>
                <c:pt idx="12">
                  <c:v>3800563</c:v>
                </c:pt>
                <c:pt idx="13">
                  <c:v>3800563</c:v>
                </c:pt>
                <c:pt idx="14">
                  <c:v>4202096</c:v>
                </c:pt>
                <c:pt idx="15">
                  <c:v>4202096</c:v>
                </c:pt>
                <c:pt idx="16">
                  <c:v>4568665</c:v>
                </c:pt>
                <c:pt idx="17">
                  <c:v>4568665</c:v>
                </c:pt>
                <c:pt idx="18">
                  <c:v>4936669</c:v>
                </c:pt>
                <c:pt idx="19">
                  <c:v>4936669</c:v>
                </c:pt>
                <c:pt idx="20">
                  <c:v>5262181</c:v>
                </c:pt>
                <c:pt idx="21">
                  <c:v>5262181</c:v>
                </c:pt>
                <c:pt idx="22">
                  <c:v>5560300</c:v>
                </c:pt>
                <c:pt idx="23">
                  <c:v>5560300</c:v>
                </c:pt>
                <c:pt idx="24">
                  <c:v>5877068</c:v>
                </c:pt>
                <c:pt idx="25">
                  <c:v>5877068</c:v>
                </c:pt>
                <c:pt idx="26">
                  <c:v>6240654</c:v>
                </c:pt>
                <c:pt idx="27">
                  <c:v>6240654</c:v>
                </c:pt>
                <c:pt idx="28">
                  <c:v>6602717</c:v>
                </c:pt>
                <c:pt idx="29">
                  <c:v>6602717</c:v>
                </c:pt>
                <c:pt idx="30">
                  <c:v>6963435</c:v>
                </c:pt>
                <c:pt idx="31">
                  <c:v>6963435</c:v>
                </c:pt>
                <c:pt idx="32">
                  <c:v>7357330</c:v>
                </c:pt>
                <c:pt idx="33">
                  <c:v>7357330</c:v>
                </c:pt>
                <c:pt idx="34">
                  <c:v>7765898</c:v>
                </c:pt>
                <c:pt idx="35">
                  <c:v>7765898</c:v>
                </c:pt>
                <c:pt idx="36">
                  <c:v>8156277</c:v>
                </c:pt>
                <c:pt idx="37">
                  <c:v>8156277</c:v>
                </c:pt>
                <c:pt idx="38">
                  <c:v>8554340</c:v>
                </c:pt>
                <c:pt idx="39">
                  <c:v>8554340</c:v>
                </c:pt>
                <c:pt idx="40">
                  <c:v>8928926</c:v>
                </c:pt>
                <c:pt idx="41">
                  <c:v>8928926</c:v>
                </c:pt>
                <c:pt idx="42">
                  <c:v>9344349</c:v>
                </c:pt>
                <c:pt idx="43">
                  <c:v>9344349</c:v>
                </c:pt>
                <c:pt idx="44">
                  <c:v>9723119</c:v>
                </c:pt>
                <c:pt idx="45">
                  <c:v>9723119</c:v>
                </c:pt>
                <c:pt idx="46">
                  <c:v>10056665</c:v>
                </c:pt>
                <c:pt idx="47">
                  <c:v>10056665</c:v>
                </c:pt>
                <c:pt idx="48">
                  <c:v>10458801</c:v>
                </c:pt>
                <c:pt idx="49">
                  <c:v>10458801</c:v>
                </c:pt>
                <c:pt idx="50">
                  <c:v>10844406</c:v>
                </c:pt>
                <c:pt idx="51">
                  <c:v>10844406</c:v>
                </c:pt>
                <c:pt idx="52">
                  <c:v>11219915</c:v>
                </c:pt>
                <c:pt idx="53">
                  <c:v>11219915</c:v>
                </c:pt>
                <c:pt idx="54">
                  <c:v>11537381</c:v>
                </c:pt>
                <c:pt idx="55">
                  <c:v>11537381</c:v>
                </c:pt>
                <c:pt idx="56">
                  <c:v>11917653</c:v>
                </c:pt>
                <c:pt idx="57">
                  <c:v>11917653</c:v>
                </c:pt>
                <c:pt idx="58">
                  <c:v>12301667</c:v>
                </c:pt>
                <c:pt idx="59">
                  <c:v>12301667</c:v>
                </c:pt>
                <c:pt idx="60">
                  <c:v>12677053</c:v>
                </c:pt>
                <c:pt idx="61">
                  <c:v>12677053</c:v>
                </c:pt>
                <c:pt idx="62">
                  <c:v>13067332</c:v>
                </c:pt>
                <c:pt idx="63">
                  <c:v>13067332</c:v>
                </c:pt>
                <c:pt idx="64">
                  <c:v>13473218</c:v>
                </c:pt>
                <c:pt idx="65">
                  <c:v>13473218</c:v>
                </c:pt>
                <c:pt idx="66">
                  <c:v>13903826</c:v>
                </c:pt>
                <c:pt idx="67">
                  <c:v>13903826</c:v>
                </c:pt>
                <c:pt idx="68">
                  <c:v>14315419</c:v>
                </c:pt>
                <c:pt idx="69">
                  <c:v>14315419</c:v>
                </c:pt>
                <c:pt idx="70">
                  <c:v>14704693</c:v>
                </c:pt>
                <c:pt idx="71">
                  <c:v>14704693</c:v>
                </c:pt>
                <c:pt idx="72">
                  <c:v>15109568</c:v>
                </c:pt>
                <c:pt idx="73">
                  <c:v>15109568</c:v>
                </c:pt>
                <c:pt idx="74">
                  <c:v>15546771</c:v>
                </c:pt>
                <c:pt idx="75">
                  <c:v>15546771</c:v>
                </c:pt>
                <c:pt idx="76">
                  <c:v>15994489</c:v>
                </c:pt>
                <c:pt idx="77">
                  <c:v>15994489</c:v>
                </c:pt>
                <c:pt idx="78">
                  <c:v>16417440</c:v>
                </c:pt>
                <c:pt idx="79">
                  <c:v>16417440</c:v>
                </c:pt>
                <c:pt idx="80">
                  <c:v>16774517</c:v>
                </c:pt>
                <c:pt idx="81">
                  <c:v>16774517</c:v>
                </c:pt>
                <c:pt idx="82">
                  <c:v>17193394</c:v>
                </c:pt>
                <c:pt idx="83">
                  <c:v>17193394</c:v>
                </c:pt>
                <c:pt idx="84">
                  <c:v>17645571</c:v>
                </c:pt>
                <c:pt idx="85">
                  <c:v>17645571</c:v>
                </c:pt>
                <c:pt idx="86">
                  <c:v>18082083</c:v>
                </c:pt>
                <c:pt idx="87">
                  <c:v>18082083</c:v>
                </c:pt>
                <c:pt idx="88">
                  <c:v>18541087</c:v>
                </c:pt>
                <c:pt idx="89">
                  <c:v>18541087</c:v>
                </c:pt>
                <c:pt idx="90">
                  <c:v>18880204</c:v>
                </c:pt>
                <c:pt idx="91">
                  <c:v>18880204</c:v>
                </c:pt>
                <c:pt idx="92">
                  <c:v>19336027</c:v>
                </c:pt>
                <c:pt idx="93">
                  <c:v>19336027</c:v>
                </c:pt>
                <c:pt idx="94">
                  <c:v>19722757</c:v>
                </c:pt>
                <c:pt idx="95">
                  <c:v>19722757</c:v>
                </c:pt>
                <c:pt idx="96">
                  <c:v>20127359</c:v>
                </c:pt>
                <c:pt idx="97">
                  <c:v>20127359</c:v>
                </c:pt>
                <c:pt idx="98">
                  <c:v>20545016</c:v>
                </c:pt>
                <c:pt idx="99">
                  <c:v>20545016</c:v>
                </c:pt>
                <c:pt idx="100">
                  <c:v>20974246</c:v>
                </c:pt>
                <c:pt idx="101">
                  <c:v>20974246</c:v>
                </c:pt>
                <c:pt idx="102">
                  <c:v>21376949</c:v>
                </c:pt>
                <c:pt idx="103">
                  <c:v>21376949</c:v>
                </c:pt>
                <c:pt idx="104">
                  <c:v>21813296</c:v>
                </c:pt>
                <c:pt idx="105">
                  <c:v>21813296</c:v>
                </c:pt>
                <c:pt idx="106">
                  <c:v>22389680</c:v>
                </c:pt>
                <c:pt idx="107">
                  <c:v>22389680</c:v>
                </c:pt>
                <c:pt idx="108">
                  <c:v>22879182</c:v>
                </c:pt>
                <c:pt idx="109">
                  <c:v>22879182</c:v>
                </c:pt>
                <c:pt idx="110">
                  <c:v>23310028</c:v>
                </c:pt>
                <c:pt idx="111">
                  <c:v>23310028</c:v>
                </c:pt>
                <c:pt idx="112">
                  <c:v>23769576</c:v>
                </c:pt>
                <c:pt idx="113">
                  <c:v>23769576</c:v>
                </c:pt>
                <c:pt idx="114">
                  <c:v>24260505</c:v>
                </c:pt>
                <c:pt idx="115">
                  <c:v>24260505</c:v>
                </c:pt>
                <c:pt idx="116">
                  <c:v>24731438</c:v>
                </c:pt>
                <c:pt idx="117">
                  <c:v>24731438</c:v>
                </c:pt>
                <c:pt idx="118">
                  <c:v>25179229</c:v>
                </c:pt>
                <c:pt idx="119">
                  <c:v>25179229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54-4CF6-9637-696B0C342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3936"/>
        <c:axId val="388052608"/>
      </c:lineChart>
      <c:catAx>
        <c:axId val="339623936"/>
        <c:scaling>
          <c:orientation val="minMax"/>
        </c:scaling>
        <c:delete val="0"/>
        <c:axPos val="b"/>
        <c:majorTickMark val="out"/>
        <c:minorTickMark val="none"/>
        <c:tickLblPos val="nextTo"/>
        <c:crossAx val="388052608"/>
        <c:crosses val="autoZero"/>
        <c:auto val="1"/>
        <c:lblAlgn val="ctr"/>
        <c:lblOffset val="100"/>
        <c:tickLblSkip val="10"/>
        <c:noMultiLvlLbl val="0"/>
      </c:catAx>
      <c:valAx>
        <c:axId val="388052608"/>
        <c:scaling>
          <c:orientation val="minMax"/>
          <c:max val="3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393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문서1.xlsx]Summary(Buffer-different)'!$BS$51:$BS$170</c:f>
              <c:numCache>
                <c:formatCode>General</c:formatCode>
                <c:ptCount val="120"/>
                <c:pt idx="0">
                  <c:v>202229</c:v>
                </c:pt>
                <c:pt idx="1">
                  <c:v>202229</c:v>
                </c:pt>
                <c:pt idx="2">
                  <c:v>535804</c:v>
                </c:pt>
                <c:pt idx="3">
                  <c:v>535804</c:v>
                </c:pt>
                <c:pt idx="4">
                  <c:v>866145</c:v>
                </c:pt>
                <c:pt idx="5">
                  <c:v>866145</c:v>
                </c:pt>
                <c:pt idx="6">
                  <c:v>1192102</c:v>
                </c:pt>
                <c:pt idx="7">
                  <c:v>1192102</c:v>
                </c:pt>
                <c:pt idx="8">
                  <c:v>1538756</c:v>
                </c:pt>
                <c:pt idx="9">
                  <c:v>1538756</c:v>
                </c:pt>
                <c:pt idx="10">
                  <c:v>1962379</c:v>
                </c:pt>
                <c:pt idx="11">
                  <c:v>1962379</c:v>
                </c:pt>
                <c:pt idx="12">
                  <c:v>2329814</c:v>
                </c:pt>
                <c:pt idx="13">
                  <c:v>2329814</c:v>
                </c:pt>
                <c:pt idx="14">
                  <c:v>2752126</c:v>
                </c:pt>
                <c:pt idx="15">
                  <c:v>2752126</c:v>
                </c:pt>
                <c:pt idx="16">
                  <c:v>3096254</c:v>
                </c:pt>
                <c:pt idx="17">
                  <c:v>3096254</c:v>
                </c:pt>
                <c:pt idx="18">
                  <c:v>3480632</c:v>
                </c:pt>
                <c:pt idx="19">
                  <c:v>3480632</c:v>
                </c:pt>
                <c:pt idx="20">
                  <c:v>3833320</c:v>
                </c:pt>
                <c:pt idx="21">
                  <c:v>3833320</c:v>
                </c:pt>
                <c:pt idx="22">
                  <c:v>4169238</c:v>
                </c:pt>
                <c:pt idx="23">
                  <c:v>4169238</c:v>
                </c:pt>
                <c:pt idx="24">
                  <c:v>4570771</c:v>
                </c:pt>
                <c:pt idx="25">
                  <c:v>4570771</c:v>
                </c:pt>
                <c:pt idx="26">
                  <c:v>4977440</c:v>
                </c:pt>
                <c:pt idx="27">
                  <c:v>4977440</c:v>
                </c:pt>
                <c:pt idx="28">
                  <c:v>5439364</c:v>
                </c:pt>
                <c:pt idx="29">
                  <c:v>5439364</c:v>
                </c:pt>
                <c:pt idx="30">
                  <c:v>5904709</c:v>
                </c:pt>
                <c:pt idx="31">
                  <c:v>5904709</c:v>
                </c:pt>
                <c:pt idx="32">
                  <c:v>6363020</c:v>
                </c:pt>
                <c:pt idx="33">
                  <c:v>6363020</c:v>
                </c:pt>
                <c:pt idx="34">
                  <c:v>6849167</c:v>
                </c:pt>
                <c:pt idx="35">
                  <c:v>6849167</c:v>
                </c:pt>
                <c:pt idx="36">
                  <c:v>7344308</c:v>
                </c:pt>
                <c:pt idx="37">
                  <c:v>7344308</c:v>
                </c:pt>
                <c:pt idx="38">
                  <c:v>7749342</c:v>
                </c:pt>
                <c:pt idx="39">
                  <c:v>7749342</c:v>
                </c:pt>
                <c:pt idx="40">
                  <c:v>8149226</c:v>
                </c:pt>
                <c:pt idx="41">
                  <c:v>8149226</c:v>
                </c:pt>
                <c:pt idx="42">
                  <c:v>8543121</c:v>
                </c:pt>
                <c:pt idx="43">
                  <c:v>8543121</c:v>
                </c:pt>
                <c:pt idx="44">
                  <c:v>8907665</c:v>
                </c:pt>
                <c:pt idx="45">
                  <c:v>8907665</c:v>
                </c:pt>
                <c:pt idx="46">
                  <c:v>9259221</c:v>
                </c:pt>
                <c:pt idx="47">
                  <c:v>9259221</c:v>
                </c:pt>
                <c:pt idx="48">
                  <c:v>9612448</c:v>
                </c:pt>
                <c:pt idx="49">
                  <c:v>9612448</c:v>
                </c:pt>
                <c:pt idx="50">
                  <c:v>9987034</c:v>
                </c:pt>
                <c:pt idx="51">
                  <c:v>9987034</c:v>
                </c:pt>
                <c:pt idx="52">
                  <c:v>10349397</c:v>
                </c:pt>
                <c:pt idx="53">
                  <c:v>10349397</c:v>
                </c:pt>
                <c:pt idx="54">
                  <c:v>10728167</c:v>
                </c:pt>
                <c:pt idx="55">
                  <c:v>10728167</c:v>
                </c:pt>
                <c:pt idx="56">
                  <c:v>11061713</c:v>
                </c:pt>
                <c:pt idx="57">
                  <c:v>11061713</c:v>
                </c:pt>
                <c:pt idx="58">
                  <c:v>11422235</c:v>
                </c:pt>
                <c:pt idx="59">
                  <c:v>11422235</c:v>
                </c:pt>
                <c:pt idx="60">
                  <c:v>11761059</c:v>
                </c:pt>
                <c:pt idx="61">
                  <c:v>11761059</c:v>
                </c:pt>
                <c:pt idx="62">
                  <c:v>12136568</c:v>
                </c:pt>
                <c:pt idx="63">
                  <c:v>12136568</c:v>
                </c:pt>
                <c:pt idx="64">
                  <c:v>12454034</c:v>
                </c:pt>
                <c:pt idx="65">
                  <c:v>12454034</c:v>
                </c:pt>
                <c:pt idx="66">
                  <c:v>12787713</c:v>
                </c:pt>
                <c:pt idx="67">
                  <c:v>12787713</c:v>
                </c:pt>
                <c:pt idx="68">
                  <c:v>13131406</c:v>
                </c:pt>
                <c:pt idx="69">
                  <c:v>13131406</c:v>
                </c:pt>
                <c:pt idx="70">
                  <c:v>13460561</c:v>
                </c:pt>
                <c:pt idx="71">
                  <c:v>13460561</c:v>
                </c:pt>
                <c:pt idx="72">
                  <c:v>13808532</c:v>
                </c:pt>
                <c:pt idx="73">
                  <c:v>13808532</c:v>
                </c:pt>
                <c:pt idx="74">
                  <c:v>14142427</c:v>
                </c:pt>
                <c:pt idx="75">
                  <c:v>14142427</c:v>
                </c:pt>
                <c:pt idx="76">
                  <c:v>14517716</c:v>
                </c:pt>
                <c:pt idx="77">
                  <c:v>14517716</c:v>
                </c:pt>
                <c:pt idx="78">
                  <c:v>14886946</c:v>
                </c:pt>
                <c:pt idx="79">
                  <c:v>14886946</c:v>
                </c:pt>
                <c:pt idx="80">
                  <c:v>15224417</c:v>
                </c:pt>
                <c:pt idx="81">
                  <c:v>15224417</c:v>
                </c:pt>
                <c:pt idx="82">
                  <c:v>15581942</c:v>
                </c:pt>
                <c:pt idx="83">
                  <c:v>15581942</c:v>
                </c:pt>
                <c:pt idx="84">
                  <c:v>15970837</c:v>
                </c:pt>
                <c:pt idx="85">
                  <c:v>15970837</c:v>
                </c:pt>
                <c:pt idx="86">
                  <c:v>16367223</c:v>
                </c:pt>
                <c:pt idx="87">
                  <c:v>16367223</c:v>
                </c:pt>
                <c:pt idx="88">
                  <c:v>16790174</c:v>
                </c:pt>
                <c:pt idx="89">
                  <c:v>16790174</c:v>
                </c:pt>
                <c:pt idx="90">
                  <c:v>17147251</c:v>
                </c:pt>
                <c:pt idx="91">
                  <c:v>17147251</c:v>
                </c:pt>
                <c:pt idx="92">
                  <c:v>17566128</c:v>
                </c:pt>
                <c:pt idx="93">
                  <c:v>17566128</c:v>
                </c:pt>
                <c:pt idx="94">
                  <c:v>18018305</c:v>
                </c:pt>
                <c:pt idx="95">
                  <c:v>18018305</c:v>
                </c:pt>
                <c:pt idx="96">
                  <c:v>18454817</c:v>
                </c:pt>
                <c:pt idx="97">
                  <c:v>18454817</c:v>
                </c:pt>
                <c:pt idx="98">
                  <c:v>18913821</c:v>
                </c:pt>
                <c:pt idx="99">
                  <c:v>18913821</c:v>
                </c:pt>
                <c:pt idx="100">
                  <c:v>19211373</c:v>
                </c:pt>
                <c:pt idx="101">
                  <c:v>19211373</c:v>
                </c:pt>
                <c:pt idx="102">
                  <c:v>19579332</c:v>
                </c:pt>
                <c:pt idx="103">
                  <c:v>19579332</c:v>
                </c:pt>
                <c:pt idx="104">
                  <c:v>19882191</c:v>
                </c:pt>
                <c:pt idx="105">
                  <c:v>19882191</c:v>
                </c:pt>
                <c:pt idx="106">
                  <c:v>20237306</c:v>
                </c:pt>
                <c:pt idx="107">
                  <c:v>20237306</c:v>
                </c:pt>
                <c:pt idx="108">
                  <c:v>20654963</c:v>
                </c:pt>
                <c:pt idx="109">
                  <c:v>20654963</c:v>
                </c:pt>
                <c:pt idx="110">
                  <c:v>21084193</c:v>
                </c:pt>
                <c:pt idx="111">
                  <c:v>21084193</c:v>
                </c:pt>
                <c:pt idx="112">
                  <c:v>21444558</c:v>
                </c:pt>
                <c:pt idx="113">
                  <c:v>21444558</c:v>
                </c:pt>
                <c:pt idx="114">
                  <c:v>21827258</c:v>
                </c:pt>
                <c:pt idx="115">
                  <c:v>21827258</c:v>
                </c:pt>
                <c:pt idx="116">
                  <c:v>22105094</c:v>
                </c:pt>
                <c:pt idx="117">
                  <c:v>22105094</c:v>
                </c:pt>
                <c:pt idx="118">
                  <c:v>22376682</c:v>
                </c:pt>
                <c:pt idx="119">
                  <c:v>22376682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90-4675-A380-8312619CFCDC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문서1.xlsx]Summary(Buffer-different)'!$BT$51:$BT$170</c:f>
              <c:numCache>
                <c:formatCode>General</c:formatCode>
                <c:ptCount val="120"/>
                <c:pt idx="0">
                  <c:v>1813048</c:v>
                </c:pt>
                <c:pt idx="1">
                  <c:v>1813048</c:v>
                </c:pt>
                <c:pt idx="2">
                  <c:v>2180483</c:v>
                </c:pt>
                <c:pt idx="3">
                  <c:v>2180483</c:v>
                </c:pt>
                <c:pt idx="4">
                  <c:v>2602795</c:v>
                </c:pt>
                <c:pt idx="5">
                  <c:v>2602795</c:v>
                </c:pt>
                <c:pt idx="6">
                  <c:v>2946923</c:v>
                </c:pt>
                <c:pt idx="7">
                  <c:v>2946923</c:v>
                </c:pt>
                <c:pt idx="8">
                  <c:v>3331301</c:v>
                </c:pt>
                <c:pt idx="9">
                  <c:v>3331301</c:v>
                </c:pt>
                <c:pt idx="10">
                  <c:v>3683989</c:v>
                </c:pt>
                <c:pt idx="11">
                  <c:v>3683989</c:v>
                </c:pt>
                <c:pt idx="12">
                  <c:v>4019907</c:v>
                </c:pt>
                <c:pt idx="13">
                  <c:v>4019907</c:v>
                </c:pt>
                <c:pt idx="14">
                  <c:v>4421440</c:v>
                </c:pt>
                <c:pt idx="15">
                  <c:v>4421440</c:v>
                </c:pt>
                <c:pt idx="16">
                  <c:v>4828109</c:v>
                </c:pt>
                <c:pt idx="17">
                  <c:v>4828109</c:v>
                </c:pt>
                <c:pt idx="18">
                  <c:v>5290033</c:v>
                </c:pt>
                <c:pt idx="19">
                  <c:v>5290033</c:v>
                </c:pt>
                <c:pt idx="20">
                  <c:v>5755378</c:v>
                </c:pt>
                <c:pt idx="21">
                  <c:v>5755378</c:v>
                </c:pt>
                <c:pt idx="22">
                  <c:v>6213689</c:v>
                </c:pt>
                <c:pt idx="23">
                  <c:v>6213689</c:v>
                </c:pt>
                <c:pt idx="24">
                  <c:v>6699836</c:v>
                </c:pt>
                <c:pt idx="25">
                  <c:v>6699836</c:v>
                </c:pt>
                <c:pt idx="26">
                  <c:v>7194977</c:v>
                </c:pt>
                <c:pt idx="27">
                  <c:v>7194977</c:v>
                </c:pt>
                <c:pt idx="28">
                  <c:v>7600011</c:v>
                </c:pt>
                <c:pt idx="29">
                  <c:v>7600011</c:v>
                </c:pt>
                <c:pt idx="30">
                  <c:v>7999895</c:v>
                </c:pt>
                <c:pt idx="31">
                  <c:v>7999895</c:v>
                </c:pt>
                <c:pt idx="32">
                  <c:v>8393790</c:v>
                </c:pt>
                <c:pt idx="33">
                  <c:v>8393790</c:v>
                </c:pt>
                <c:pt idx="34">
                  <c:v>8758334</c:v>
                </c:pt>
                <c:pt idx="35">
                  <c:v>8758334</c:v>
                </c:pt>
                <c:pt idx="36">
                  <c:v>9109890</c:v>
                </c:pt>
                <c:pt idx="37">
                  <c:v>9109890</c:v>
                </c:pt>
                <c:pt idx="38">
                  <c:v>9463117</c:v>
                </c:pt>
                <c:pt idx="39">
                  <c:v>9463117</c:v>
                </c:pt>
                <c:pt idx="40">
                  <c:v>9837703</c:v>
                </c:pt>
                <c:pt idx="41">
                  <c:v>9837703</c:v>
                </c:pt>
                <c:pt idx="42">
                  <c:v>10200066</c:v>
                </c:pt>
                <c:pt idx="43">
                  <c:v>10200066</c:v>
                </c:pt>
                <c:pt idx="44">
                  <c:v>10578836</c:v>
                </c:pt>
                <c:pt idx="45">
                  <c:v>10578836</c:v>
                </c:pt>
                <c:pt idx="46">
                  <c:v>10912382</c:v>
                </c:pt>
                <c:pt idx="47">
                  <c:v>10912382</c:v>
                </c:pt>
                <c:pt idx="48">
                  <c:v>11272904</c:v>
                </c:pt>
                <c:pt idx="49">
                  <c:v>11272904</c:v>
                </c:pt>
                <c:pt idx="50">
                  <c:v>11611728</c:v>
                </c:pt>
                <c:pt idx="51">
                  <c:v>11611728</c:v>
                </c:pt>
                <c:pt idx="52">
                  <c:v>11987237</c:v>
                </c:pt>
                <c:pt idx="53">
                  <c:v>11987237</c:v>
                </c:pt>
                <c:pt idx="54">
                  <c:v>12304703</c:v>
                </c:pt>
                <c:pt idx="55">
                  <c:v>12304703</c:v>
                </c:pt>
                <c:pt idx="56">
                  <c:v>12638382</c:v>
                </c:pt>
                <c:pt idx="57">
                  <c:v>12638382</c:v>
                </c:pt>
                <c:pt idx="58">
                  <c:v>12982075</c:v>
                </c:pt>
                <c:pt idx="59">
                  <c:v>12982075</c:v>
                </c:pt>
                <c:pt idx="60">
                  <c:v>13311230</c:v>
                </c:pt>
                <c:pt idx="61">
                  <c:v>13311230</c:v>
                </c:pt>
                <c:pt idx="62">
                  <c:v>13659201</c:v>
                </c:pt>
                <c:pt idx="63">
                  <c:v>13659201</c:v>
                </c:pt>
                <c:pt idx="64">
                  <c:v>13993096</c:v>
                </c:pt>
                <c:pt idx="65">
                  <c:v>13993096</c:v>
                </c:pt>
                <c:pt idx="66">
                  <c:v>14368385</c:v>
                </c:pt>
                <c:pt idx="67">
                  <c:v>14368385</c:v>
                </c:pt>
                <c:pt idx="68">
                  <c:v>14737615</c:v>
                </c:pt>
                <c:pt idx="69">
                  <c:v>14737615</c:v>
                </c:pt>
                <c:pt idx="70">
                  <c:v>15075086</c:v>
                </c:pt>
                <c:pt idx="71">
                  <c:v>15075086</c:v>
                </c:pt>
                <c:pt idx="72">
                  <c:v>15432611</c:v>
                </c:pt>
                <c:pt idx="73">
                  <c:v>15432611</c:v>
                </c:pt>
                <c:pt idx="74">
                  <c:v>15821506</c:v>
                </c:pt>
                <c:pt idx="75">
                  <c:v>15821506</c:v>
                </c:pt>
                <c:pt idx="76">
                  <c:v>16217892</c:v>
                </c:pt>
                <c:pt idx="77">
                  <c:v>16217892</c:v>
                </c:pt>
                <c:pt idx="78">
                  <c:v>16640843</c:v>
                </c:pt>
                <c:pt idx="79">
                  <c:v>16640843</c:v>
                </c:pt>
                <c:pt idx="80">
                  <c:v>16997920</c:v>
                </c:pt>
                <c:pt idx="81">
                  <c:v>16997920</c:v>
                </c:pt>
                <c:pt idx="82">
                  <c:v>17416797</c:v>
                </c:pt>
                <c:pt idx="83">
                  <c:v>17416797</c:v>
                </c:pt>
                <c:pt idx="84">
                  <c:v>17868974</c:v>
                </c:pt>
                <c:pt idx="85">
                  <c:v>17868974</c:v>
                </c:pt>
                <c:pt idx="86">
                  <c:v>18305486</c:v>
                </c:pt>
                <c:pt idx="87">
                  <c:v>18305486</c:v>
                </c:pt>
                <c:pt idx="88">
                  <c:v>18764490</c:v>
                </c:pt>
                <c:pt idx="89">
                  <c:v>18764490</c:v>
                </c:pt>
                <c:pt idx="90">
                  <c:v>19062042</c:v>
                </c:pt>
                <c:pt idx="91">
                  <c:v>19062042</c:v>
                </c:pt>
                <c:pt idx="92">
                  <c:v>19430001</c:v>
                </c:pt>
                <c:pt idx="93">
                  <c:v>19430001</c:v>
                </c:pt>
                <c:pt idx="94">
                  <c:v>19732860</c:v>
                </c:pt>
                <c:pt idx="95">
                  <c:v>19732860</c:v>
                </c:pt>
                <c:pt idx="96">
                  <c:v>20087975</c:v>
                </c:pt>
                <c:pt idx="97">
                  <c:v>20087975</c:v>
                </c:pt>
                <c:pt idx="98">
                  <c:v>20505632</c:v>
                </c:pt>
                <c:pt idx="99">
                  <c:v>20505632</c:v>
                </c:pt>
                <c:pt idx="100">
                  <c:v>20934862</c:v>
                </c:pt>
                <c:pt idx="101">
                  <c:v>20934862</c:v>
                </c:pt>
                <c:pt idx="102">
                  <c:v>21295227</c:v>
                </c:pt>
                <c:pt idx="103">
                  <c:v>21295227</c:v>
                </c:pt>
                <c:pt idx="104">
                  <c:v>21677927</c:v>
                </c:pt>
                <c:pt idx="105">
                  <c:v>21677927</c:v>
                </c:pt>
                <c:pt idx="106">
                  <c:v>21955763</c:v>
                </c:pt>
                <c:pt idx="107">
                  <c:v>21955763</c:v>
                </c:pt>
                <c:pt idx="108">
                  <c:v>22227351</c:v>
                </c:pt>
                <c:pt idx="109">
                  <c:v>22227351</c:v>
                </c:pt>
                <c:pt idx="110">
                  <c:v>22489709</c:v>
                </c:pt>
                <c:pt idx="111">
                  <c:v>22489709</c:v>
                </c:pt>
                <c:pt idx="112">
                  <c:v>22753998</c:v>
                </c:pt>
                <c:pt idx="113">
                  <c:v>22753998</c:v>
                </c:pt>
                <c:pt idx="114">
                  <c:v>23054329</c:v>
                </c:pt>
                <c:pt idx="115">
                  <c:v>23054329</c:v>
                </c:pt>
                <c:pt idx="116">
                  <c:v>23314924</c:v>
                </c:pt>
                <c:pt idx="117">
                  <c:v>23314924</c:v>
                </c:pt>
                <c:pt idx="118">
                  <c:v>23572045</c:v>
                </c:pt>
                <c:pt idx="119">
                  <c:v>23572045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90-4675-A380-8312619CF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26496"/>
        <c:axId val="392184960"/>
      </c:lineChart>
      <c:catAx>
        <c:axId val="33962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392184960"/>
        <c:crosses val="autoZero"/>
        <c:auto val="1"/>
        <c:lblAlgn val="ctr"/>
        <c:lblOffset val="100"/>
        <c:tickLblSkip val="10"/>
        <c:noMultiLvlLbl val="0"/>
      </c:catAx>
      <c:valAx>
        <c:axId val="392184960"/>
        <c:scaling>
          <c:orientation val="minMax"/>
          <c:max val="3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62649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문서1.xlsx]Summary(Buffer-different)'!$BM$51:$BM$170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415174</c:v>
                </c:pt>
                <c:pt idx="3">
                  <c:v>415174</c:v>
                </c:pt>
                <c:pt idx="4">
                  <c:v>606256</c:v>
                </c:pt>
                <c:pt idx="5">
                  <c:v>606256</c:v>
                </c:pt>
                <c:pt idx="6">
                  <c:v>833891</c:v>
                </c:pt>
                <c:pt idx="7">
                  <c:v>833891</c:v>
                </c:pt>
                <c:pt idx="8">
                  <c:v>1081390</c:v>
                </c:pt>
                <c:pt idx="9">
                  <c:v>1081390</c:v>
                </c:pt>
                <c:pt idx="10">
                  <c:v>1456946</c:v>
                </c:pt>
                <c:pt idx="11">
                  <c:v>1456946</c:v>
                </c:pt>
                <c:pt idx="12">
                  <c:v>1857260</c:v>
                </c:pt>
                <c:pt idx="13">
                  <c:v>1857260</c:v>
                </c:pt>
                <c:pt idx="14">
                  <c:v>2337126</c:v>
                </c:pt>
                <c:pt idx="15">
                  <c:v>2337126</c:v>
                </c:pt>
                <c:pt idx="16">
                  <c:v>2715666</c:v>
                </c:pt>
                <c:pt idx="17">
                  <c:v>2715666</c:v>
                </c:pt>
                <c:pt idx="18">
                  <c:v>3100044</c:v>
                </c:pt>
                <c:pt idx="19">
                  <c:v>3100044</c:v>
                </c:pt>
                <c:pt idx="20">
                  <c:v>3495874</c:v>
                </c:pt>
                <c:pt idx="21">
                  <c:v>3495874</c:v>
                </c:pt>
                <c:pt idx="22">
                  <c:v>3869114</c:v>
                </c:pt>
                <c:pt idx="23">
                  <c:v>3869114</c:v>
                </c:pt>
                <c:pt idx="24">
                  <c:v>4220206</c:v>
                </c:pt>
                <c:pt idx="25">
                  <c:v>4220206</c:v>
                </c:pt>
                <c:pt idx="26">
                  <c:v>4586775</c:v>
                </c:pt>
                <c:pt idx="27">
                  <c:v>4586775</c:v>
                </c:pt>
                <c:pt idx="28">
                  <c:v>4954779</c:v>
                </c:pt>
                <c:pt idx="29">
                  <c:v>4954779</c:v>
                </c:pt>
                <c:pt idx="30">
                  <c:v>5326144</c:v>
                </c:pt>
                <c:pt idx="31">
                  <c:v>5326144</c:v>
                </c:pt>
                <c:pt idx="32">
                  <c:v>5667450</c:v>
                </c:pt>
                <c:pt idx="33">
                  <c:v>5667450</c:v>
                </c:pt>
                <c:pt idx="34">
                  <c:v>6027867</c:v>
                </c:pt>
                <c:pt idx="35">
                  <c:v>6027867</c:v>
                </c:pt>
                <c:pt idx="36">
                  <c:v>6350415</c:v>
                </c:pt>
                <c:pt idx="37">
                  <c:v>6350415</c:v>
                </c:pt>
                <c:pt idx="38">
                  <c:v>6663458</c:v>
                </c:pt>
                <c:pt idx="39">
                  <c:v>6663458</c:v>
                </c:pt>
                <c:pt idx="40">
                  <c:v>6981647</c:v>
                </c:pt>
                <c:pt idx="41">
                  <c:v>6981647</c:v>
                </c:pt>
                <c:pt idx="42">
                  <c:v>7301502</c:v>
                </c:pt>
                <c:pt idx="43">
                  <c:v>7301502</c:v>
                </c:pt>
                <c:pt idx="44">
                  <c:v>7616527</c:v>
                </c:pt>
                <c:pt idx="45">
                  <c:v>7616527</c:v>
                </c:pt>
                <c:pt idx="46">
                  <c:v>7918454</c:v>
                </c:pt>
                <c:pt idx="47">
                  <c:v>7918454</c:v>
                </c:pt>
                <c:pt idx="48">
                  <c:v>8271681</c:v>
                </c:pt>
                <c:pt idx="49">
                  <c:v>8271681</c:v>
                </c:pt>
                <c:pt idx="50">
                  <c:v>8646267</c:v>
                </c:pt>
                <c:pt idx="51">
                  <c:v>8646267</c:v>
                </c:pt>
                <c:pt idx="52">
                  <c:v>9008630</c:v>
                </c:pt>
                <c:pt idx="53">
                  <c:v>9008630</c:v>
                </c:pt>
                <c:pt idx="54">
                  <c:v>9387400</c:v>
                </c:pt>
                <c:pt idx="55">
                  <c:v>9387400</c:v>
                </c:pt>
                <c:pt idx="56">
                  <c:v>9720946</c:v>
                </c:pt>
                <c:pt idx="57">
                  <c:v>9720946</c:v>
                </c:pt>
                <c:pt idx="58">
                  <c:v>10081468</c:v>
                </c:pt>
                <c:pt idx="59">
                  <c:v>10081468</c:v>
                </c:pt>
                <c:pt idx="60">
                  <c:v>10420292</c:v>
                </c:pt>
                <c:pt idx="61">
                  <c:v>10420292</c:v>
                </c:pt>
                <c:pt idx="62">
                  <c:v>10795801</c:v>
                </c:pt>
                <c:pt idx="63">
                  <c:v>10795801</c:v>
                </c:pt>
                <c:pt idx="64">
                  <c:v>11113267</c:v>
                </c:pt>
                <c:pt idx="65">
                  <c:v>11113267</c:v>
                </c:pt>
                <c:pt idx="66">
                  <c:v>11446946</c:v>
                </c:pt>
                <c:pt idx="67">
                  <c:v>11446946</c:v>
                </c:pt>
                <c:pt idx="68">
                  <c:v>11790639</c:v>
                </c:pt>
                <c:pt idx="69">
                  <c:v>11790639</c:v>
                </c:pt>
                <c:pt idx="70">
                  <c:v>12119794</c:v>
                </c:pt>
                <c:pt idx="71">
                  <c:v>12119794</c:v>
                </c:pt>
                <c:pt idx="72">
                  <c:v>12467765</c:v>
                </c:pt>
                <c:pt idx="73">
                  <c:v>12467765</c:v>
                </c:pt>
                <c:pt idx="74">
                  <c:v>12767600</c:v>
                </c:pt>
                <c:pt idx="75">
                  <c:v>12767600</c:v>
                </c:pt>
                <c:pt idx="76">
                  <c:v>13092162</c:v>
                </c:pt>
                <c:pt idx="77">
                  <c:v>13092162</c:v>
                </c:pt>
                <c:pt idx="78">
                  <c:v>13409512</c:v>
                </c:pt>
                <c:pt idx="79">
                  <c:v>13409512</c:v>
                </c:pt>
                <c:pt idx="80">
                  <c:v>13701827</c:v>
                </c:pt>
                <c:pt idx="81">
                  <c:v>13701827</c:v>
                </c:pt>
                <c:pt idx="82">
                  <c:v>14012968</c:v>
                </c:pt>
                <c:pt idx="83">
                  <c:v>14012968</c:v>
                </c:pt>
                <c:pt idx="84">
                  <c:v>14354812</c:v>
                </c:pt>
                <c:pt idx="85">
                  <c:v>14354812</c:v>
                </c:pt>
                <c:pt idx="86">
                  <c:v>14700725</c:v>
                </c:pt>
                <c:pt idx="87">
                  <c:v>14700725</c:v>
                </c:pt>
                <c:pt idx="88">
                  <c:v>15027230</c:v>
                </c:pt>
                <c:pt idx="89">
                  <c:v>15027230</c:v>
                </c:pt>
                <c:pt idx="90">
                  <c:v>15257652</c:v>
                </c:pt>
                <c:pt idx="91">
                  <c:v>15257652</c:v>
                </c:pt>
                <c:pt idx="92">
                  <c:v>15530017</c:v>
                </c:pt>
                <c:pt idx="93">
                  <c:v>15530017</c:v>
                </c:pt>
                <c:pt idx="94">
                  <c:v>15830226</c:v>
                </c:pt>
                <c:pt idx="95">
                  <c:v>15830226</c:v>
                </c:pt>
                <c:pt idx="96">
                  <c:v>16118214</c:v>
                </c:pt>
                <c:pt idx="97">
                  <c:v>16118214</c:v>
                </c:pt>
                <c:pt idx="98">
                  <c:v>16411822</c:v>
                </c:pt>
                <c:pt idx="99">
                  <c:v>16411822</c:v>
                </c:pt>
                <c:pt idx="100">
                  <c:v>16612406</c:v>
                </c:pt>
                <c:pt idx="101">
                  <c:v>16612406</c:v>
                </c:pt>
                <c:pt idx="102">
                  <c:v>16882088</c:v>
                </c:pt>
                <c:pt idx="103">
                  <c:v>16882088</c:v>
                </c:pt>
                <c:pt idx="104">
                  <c:v>17094704</c:v>
                </c:pt>
                <c:pt idx="105">
                  <c:v>17094704</c:v>
                </c:pt>
                <c:pt idx="106">
                  <c:v>17316042</c:v>
                </c:pt>
                <c:pt idx="107">
                  <c:v>17316042</c:v>
                </c:pt>
                <c:pt idx="108">
                  <c:v>17588275</c:v>
                </c:pt>
                <c:pt idx="109">
                  <c:v>17588275</c:v>
                </c:pt>
                <c:pt idx="110">
                  <c:v>17866612</c:v>
                </c:pt>
                <c:pt idx="111">
                  <c:v>17866612</c:v>
                </c:pt>
                <c:pt idx="112">
                  <c:v>18139559</c:v>
                </c:pt>
                <c:pt idx="113">
                  <c:v>18139559</c:v>
                </c:pt>
                <c:pt idx="114">
                  <c:v>18424384</c:v>
                </c:pt>
                <c:pt idx="115">
                  <c:v>18424384</c:v>
                </c:pt>
                <c:pt idx="116">
                  <c:v>18702220</c:v>
                </c:pt>
                <c:pt idx="117">
                  <c:v>18702220</c:v>
                </c:pt>
                <c:pt idx="118">
                  <c:v>18973808</c:v>
                </c:pt>
                <c:pt idx="119">
                  <c:v>18973808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BF-49DE-8E84-03061D0DA099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문서1.xlsx]Summary(Buffer-different)'!$BN$51:$BN$170</c:f>
              <c:numCache>
                <c:formatCode>General</c:formatCode>
                <c:ptCount val="120"/>
                <c:pt idx="0">
                  <c:v>1502421</c:v>
                </c:pt>
                <c:pt idx="1">
                  <c:v>1502421</c:v>
                </c:pt>
                <c:pt idx="2">
                  <c:v>1902735</c:v>
                </c:pt>
                <c:pt idx="3">
                  <c:v>1902735</c:v>
                </c:pt>
                <c:pt idx="4">
                  <c:v>2382601</c:v>
                </c:pt>
                <c:pt idx="5">
                  <c:v>2382601</c:v>
                </c:pt>
                <c:pt idx="6">
                  <c:v>2761141</c:v>
                </c:pt>
                <c:pt idx="7">
                  <c:v>2761141</c:v>
                </c:pt>
                <c:pt idx="8">
                  <c:v>3145519</c:v>
                </c:pt>
                <c:pt idx="9">
                  <c:v>3145519</c:v>
                </c:pt>
                <c:pt idx="10">
                  <c:v>3541349</c:v>
                </c:pt>
                <c:pt idx="11">
                  <c:v>3541349</c:v>
                </c:pt>
                <c:pt idx="12">
                  <c:v>3914589</c:v>
                </c:pt>
                <c:pt idx="13">
                  <c:v>3914589</c:v>
                </c:pt>
                <c:pt idx="14">
                  <c:v>4265681</c:v>
                </c:pt>
                <c:pt idx="15">
                  <c:v>4265681</c:v>
                </c:pt>
                <c:pt idx="16">
                  <c:v>4632250</c:v>
                </c:pt>
                <c:pt idx="17">
                  <c:v>4632250</c:v>
                </c:pt>
                <c:pt idx="18">
                  <c:v>5000254</c:v>
                </c:pt>
                <c:pt idx="19">
                  <c:v>5000254</c:v>
                </c:pt>
                <c:pt idx="20">
                  <c:v>5371619</c:v>
                </c:pt>
                <c:pt idx="21">
                  <c:v>5371619</c:v>
                </c:pt>
                <c:pt idx="22">
                  <c:v>5712925</c:v>
                </c:pt>
                <c:pt idx="23">
                  <c:v>6073342</c:v>
                </c:pt>
                <c:pt idx="24">
                  <c:v>6073342</c:v>
                </c:pt>
                <c:pt idx="25">
                  <c:v>6073342</c:v>
                </c:pt>
                <c:pt idx="26">
                  <c:v>6395890</c:v>
                </c:pt>
                <c:pt idx="27">
                  <c:v>6395890</c:v>
                </c:pt>
                <c:pt idx="28">
                  <c:v>6708933</c:v>
                </c:pt>
                <c:pt idx="29">
                  <c:v>6708933</c:v>
                </c:pt>
                <c:pt idx="30">
                  <c:v>7027122</c:v>
                </c:pt>
                <c:pt idx="31">
                  <c:v>7027122</c:v>
                </c:pt>
                <c:pt idx="32">
                  <c:v>7346977</c:v>
                </c:pt>
                <c:pt idx="33">
                  <c:v>7346977</c:v>
                </c:pt>
                <c:pt idx="34">
                  <c:v>7662002</c:v>
                </c:pt>
                <c:pt idx="35">
                  <c:v>7662002</c:v>
                </c:pt>
                <c:pt idx="36">
                  <c:v>7963929</c:v>
                </c:pt>
                <c:pt idx="37">
                  <c:v>7963929</c:v>
                </c:pt>
                <c:pt idx="38">
                  <c:v>8317156</c:v>
                </c:pt>
                <c:pt idx="39">
                  <c:v>8317156</c:v>
                </c:pt>
                <c:pt idx="40">
                  <c:v>8691742</c:v>
                </c:pt>
                <c:pt idx="41">
                  <c:v>8691742</c:v>
                </c:pt>
                <c:pt idx="42">
                  <c:v>9054105</c:v>
                </c:pt>
                <c:pt idx="43">
                  <c:v>9054105</c:v>
                </c:pt>
                <c:pt idx="44">
                  <c:v>9432875</c:v>
                </c:pt>
                <c:pt idx="45">
                  <c:v>9432875</c:v>
                </c:pt>
                <c:pt idx="46">
                  <c:v>9766421</c:v>
                </c:pt>
                <c:pt idx="47">
                  <c:v>10126943</c:v>
                </c:pt>
                <c:pt idx="48">
                  <c:v>10126943</c:v>
                </c:pt>
                <c:pt idx="49">
                  <c:v>10126943</c:v>
                </c:pt>
                <c:pt idx="50">
                  <c:v>10465767</c:v>
                </c:pt>
                <c:pt idx="51">
                  <c:v>10841276</c:v>
                </c:pt>
                <c:pt idx="52">
                  <c:v>10841276</c:v>
                </c:pt>
                <c:pt idx="53">
                  <c:v>10841276</c:v>
                </c:pt>
                <c:pt idx="54">
                  <c:v>11158742</c:v>
                </c:pt>
                <c:pt idx="55">
                  <c:v>11158742</c:v>
                </c:pt>
                <c:pt idx="56">
                  <c:v>11492421</c:v>
                </c:pt>
                <c:pt idx="57">
                  <c:v>11492421</c:v>
                </c:pt>
                <c:pt idx="58">
                  <c:v>11836114</c:v>
                </c:pt>
                <c:pt idx="59">
                  <c:v>11836114</c:v>
                </c:pt>
                <c:pt idx="60">
                  <c:v>12165269</c:v>
                </c:pt>
                <c:pt idx="61">
                  <c:v>12165269</c:v>
                </c:pt>
                <c:pt idx="62">
                  <c:v>12513240</c:v>
                </c:pt>
                <c:pt idx="63">
                  <c:v>12513240</c:v>
                </c:pt>
                <c:pt idx="64">
                  <c:v>12813075</c:v>
                </c:pt>
                <c:pt idx="65">
                  <c:v>12813075</c:v>
                </c:pt>
                <c:pt idx="66">
                  <c:v>13137637</c:v>
                </c:pt>
                <c:pt idx="67">
                  <c:v>13137637</c:v>
                </c:pt>
                <c:pt idx="68">
                  <c:v>13454987</c:v>
                </c:pt>
                <c:pt idx="69">
                  <c:v>13454987</c:v>
                </c:pt>
                <c:pt idx="70">
                  <c:v>13747302</c:v>
                </c:pt>
                <c:pt idx="71">
                  <c:v>13747302</c:v>
                </c:pt>
                <c:pt idx="72">
                  <c:v>14058443</c:v>
                </c:pt>
                <c:pt idx="73">
                  <c:v>14058443</c:v>
                </c:pt>
                <c:pt idx="74">
                  <c:v>14400287</c:v>
                </c:pt>
                <c:pt idx="75">
                  <c:v>14746200</c:v>
                </c:pt>
                <c:pt idx="76">
                  <c:v>14746200</c:v>
                </c:pt>
                <c:pt idx="77">
                  <c:v>14746200</c:v>
                </c:pt>
                <c:pt idx="78">
                  <c:v>15072705</c:v>
                </c:pt>
                <c:pt idx="79">
                  <c:v>15072705</c:v>
                </c:pt>
                <c:pt idx="80">
                  <c:v>15303127</c:v>
                </c:pt>
                <c:pt idx="81">
                  <c:v>15303127</c:v>
                </c:pt>
                <c:pt idx="82">
                  <c:v>15575492</c:v>
                </c:pt>
                <c:pt idx="83">
                  <c:v>15575492</c:v>
                </c:pt>
                <c:pt idx="84">
                  <c:v>15875701</c:v>
                </c:pt>
                <c:pt idx="85">
                  <c:v>15875701</c:v>
                </c:pt>
                <c:pt idx="86">
                  <c:v>16163689</c:v>
                </c:pt>
                <c:pt idx="87">
                  <c:v>16163689</c:v>
                </c:pt>
                <c:pt idx="88">
                  <c:v>16457297</c:v>
                </c:pt>
                <c:pt idx="89">
                  <c:v>16457297</c:v>
                </c:pt>
                <c:pt idx="90">
                  <c:v>16657881</c:v>
                </c:pt>
                <c:pt idx="91">
                  <c:v>16657881</c:v>
                </c:pt>
                <c:pt idx="92">
                  <c:v>16927563</c:v>
                </c:pt>
                <c:pt idx="93">
                  <c:v>16927563</c:v>
                </c:pt>
                <c:pt idx="94">
                  <c:v>17140179</c:v>
                </c:pt>
                <c:pt idx="95">
                  <c:v>17140179</c:v>
                </c:pt>
                <c:pt idx="96">
                  <c:v>17361517</c:v>
                </c:pt>
                <c:pt idx="97">
                  <c:v>17361517</c:v>
                </c:pt>
                <c:pt idx="98">
                  <c:v>17633750</c:v>
                </c:pt>
                <c:pt idx="99">
                  <c:v>17633750</c:v>
                </c:pt>
                <c:pt idx="100">
                  <c:v>17912087</c:v>
                </c:pt>
                <c:pt idx="101">
                  <c:v>17912087</c:v>
                </c:pt>
                <c:pt idx="102">
                  <c:v>18185034</c:v>
                </c:pt>
                <c:pt idx="103">
                  <c:v>18185034</c:v>
                </c:pt>
                <c:pt idx="104">
                  <c:v>18469859</c:v>
                </c:pt>
                <c:pt idx="105">
                  <c:v>18469859</c:v>
                </c:pt>
                <c:pt idx="106">
                  <c:v>18747695</c:v>
                </c:pt>
                <c:pt idx="107">
                  <c:v>18747695</c:v>
                </c:pt>
                <c:pt idx="108">
                  <c:v>19019283</c:v>
                </c:pt>
                <c:pt idx="109">
                  <c:v>19019283</c:v>
                </c:pt>
                <c:pt idx="110">
                  <c:v>19281641</c:v>
                </c:pt>
                <c:pt idx="111">
                  <c:v>19281641</c:v>
                </c:pt>
                <c:pt idx="112">
                  <c:v>19545930</c:v>
                </c:pt>
                <c:pt idx="113">
                  <c:v>19545930</c:v>
                </c:pt>
                <c:pt idx="114">
                  <c:v>19807746</c:v>
                </c:pt>
                <c:pt idx="115">
                  <c:v>19807746</c:v>
                </c:pt>
                <c:pt idx="116">
                  <c:v>20068341</c:v>
                </c:pt>
                <c:pt idx="117">
                  <c:v>20068341</c:v>
                </c:pt>
                <c:pt idx="118">
                  <c:v>20325462</c:v>
                </c:pt>
                <c:pt idx="119">
                  <c:v>20325462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BF-49DE-8E84-03061D0DA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428544"/>
        <c:axId val="387185984"/>
      </c:lineChart>
      <c:catAx>
        <c:axId val="33642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387185984"/>
        <c:crosses val="autoZero"/>
        <c:auto val="1"/>
        <c:lblAlgn val="ctr"/>
        <c:lblOffset val="100"/>
        <c:tickLblSkip val="10"/>
        <c:noMultiLvlLbl val="0"/>
      </c:catAx>
      <c:valAx>
        <c:axId val="387185984"/>
        <c:scaling>
          <c:orientation val="minMax"/>
          <c:max val="3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6428544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문서1.xlsx]Summary(Buffer-same)'!$AE$51:$AE$170</c:f>
              <c:numCache>
                <c:formatCode>General</c:formatCode>
                <c:ptCount val="120"/>
                <c:pt idx="0">
                  <c:v>108302</c:v>
                </c:pt>
                <c:pt idx="1">
                  <c:v>108302</c:v>
                </c:pt>
                <c:pt idx="2">
                  <c:v>289526</c:v>
                </c:pt>
                <c:pt idx="3">
                  <c:v>289526</c:v>
                </c:pt>
                <c:pt idx="4">
                  <c:v>431572</c:v>
                </c:pt>
                <c:pt idx="5">
                  <c:v>431572</c:v>
                </c:pt>
                <c:pt idx="6">
                  <c:v>569285</c:v>
                </c:pt>
                <c:pt idx="7">
                  <c:v>569285</c:v>
                </c:pt>
                <c:pt idx="8">
                  <c:v>723196</c:v>
                </c:pt>
                <c:pt idx="9">
                  <c:v>723196</c:v>
                </c:pt>
                <c:pt idx="10">
                  <c:v>872283</c:v>
                </c:pt>
                <c:pt idx="11">
                  <c:v>872283</c:v>
                </c:pt>
                <c:pt idx="12">
                  <c:v>1037303</c:v>
                </c:pt>
                <c:pt idx="13">
                  <c:v>1037303</c:v>
                </c:pt>
                <c:pt idx="14">
                  <c:v>1273588</c:v>
                </c:pt>
                <c:pt idx="15">
                  <c:v>1273588</c:v>
                </c:pt>
                <c:pt idx="16">
                  <c:v>1472105</c:v>
                </c:pt>
                <c:pt idx="17">
                  <c:v>1472105</c:v>
                </c:pt>
                <c:pt idx="18">
                  <c:v>1688097</c:v>
                </c:pt>
                <c:pt idx="19">
                  <c:v>1688097</c:v>
                </c:pt>
                <c:pt idx="20">
                  <c:v>1906890</c:v>
                </c:pt>
                <c:pt idx="21">
                  <c:v>1906890</c:v>
                </c:pt>
                <c:pt idx="22">
                  <c:v>2118439</c:v>
                </c:pt>
                <c:pt idx="23">
                  <c:v>2118439</c:v>
                </c:pt>
                <c:pt idx="24">
                  <c:v>2295343</c:v>
                </c:pt>
                <c:pt idx="25">
                  <c:v>2295343</c:v>
                </c:pt>
                <c:pt idx="26">
                  <c:v>2479456</c:v>
                </c:pt>
                <c:pt idx="27">
                  <c:v>2479456</c:v>
                </c:pt>
                <c:pt idx="28">
                  <c:v>2664110</c:v>
                </c:pt>
                <c:pt idx="29">
                  <c:v>2664110</c:v>
                </c:pt>
                <c:pt idx="30">
                  <c:v>2848633</c:v>
                </c:pt>
                <c:pt idx="31">
                  <c:v>2848633</c:v>
                </c:pt>
                <c:pt idx="32">
                  <c:v>3020195</c:v>
                </c:pt>
                <c:pt idx="33">
                  <c:v>3020195</c:v>
                </c:pt>
                <c:pt idx="34">
                  <c:v>3202195</c:v>
                </c:pt>
                <c:pt idx="35">
                  <c:v>3202195</c:v>
                </c:pt>
                <c:pt idx="36">
                  <c:v>3431183</c:v>
                </c:pt>
                <c:pt idx="37">
                  <c:v>3431183</c:v>
                </c:pt>
                <c:pt idx="38">
                  <c:v>3662316</c:v>
                </c:pt>
                <c:pt idx="39">
                  <c:v>3662316</c:v>
                </c:pt>
                <c:pt idx="40">
                  <c:v>3889225</c:v>
                </c:pt>
                <c:pt idx="41">
                  <c:v>3889225</c:v>
                </c:pt>
                <c:pt idx="42">
                  <c:v>4118134</c:v>
                </c:pt>
                <c:pt idx="43">
                  <c:v>4118134</c:v>
                </c:pt>
                <c:pt idx="44">
                  <c:v>4343231</c:v>
                </c:pt>
                <c:pt idx="45">
                  <c:v>4343231</c:v>
                </c:pt>
                <c:pt idx="46">
                  <c:v>4515964</c:v>
                </c:pt>
                <c:pt idx="47">
                  <c:v>4515964</c:v>
                </c:pt>
                <c:pt idx="48">
                  <c:v>4697474</c:v>
                </c:pt>
                <c:pt idx="49">
                  <c:v>4697474</c:v>
                </c:pt>
                <c:pt idx="50">
                  <c:v>4874456</c:v>
                </c:pt>
                <c:pt idx="51">
                  <c:v>4874456</c:v>
                </c:pt>
                <c:pt idx="52">
                  <c:v>5057067</c:v>
                </c:pt>
                <c:pt idx="53">
                  <c:v>5057067</c:v>
                </c:pt>
                <c:pt idx="54">
                  <c:v>5249903</c:v>
                </c:pt>
                <c:pt idx="55">
                  <c:v>5249903</c:v>
                </c:pt>
                <c:pt idx="56">
                  <c:v>5410081</c:v>
                </c:pt>
                <c:pt idx="57">
                  <c:v>5410081</c:v>
                </c:pt>
                <c:pt idx="58">
                  <c:v>5634077</c:v>
                </c:pt>
                <c:pt idx="59">
                  <c:v>5634077</c:v>
                </c:pt>
                <c:pt idx="60">
                  <c:v>5795502</c:v>
                </c:pt>
                <c:pt idx="61">
                  <c:v>5795502</c:v>
                </c:pt>
                <c:pt idx="62">
                  <c:v>5968734</c:v>
                </c:pt>
                <c:pt idx="63">
                  <c:v>5968734</c:v>
                </c:pt>
                <c:pt idx="64">
                  <c:v>6133644</c:v>
                </c:pt>
                <c:pt idx="65">
                  <c:v>6133644</c:v>
                </c:pt>
                <c:pt idx="66">
                  <c:v>6308646</c:v>
                </c:pt>
                <c:pt idx="67">
                  <c:v>6308646</c:v>
                </c:pt>
                <c:pt idx="68">
                  <c:v>6472735</c:v>
                </c:pt>
                <c:pt idx="69">
                  <c:v>6472735</c:v>
                </c:pt>
                <c:pt idx="70">
                  <c:v>6626250</c:v>
                </c:pt>
                <c:pt idx="71">
                  <c:v>6626250</c:v>
                </c:pt>
                <c:pt idx="72">
                  <c:v>6844936</c:v>
                </c:pt>
                <c:pt idx="73">
                  <c:v>6844936</c:v>
                </c:pt>
                <c:pt idx="74">
                  <c:v>7061839</c:v>
                </c:pt>
                <c:pt idx="75">
                  <c:v>7061839</c:v>
                </c:pt>
                <c:pt idx="76">
                  <c:v>7222673</c:v>
                </c:pt>
                <c:pt idx="77">
                  <c:v>7222673</c:v>
                </c:pt>
                <c:pt idx="78">
                  <c:v>7397693</c:v>
                </c:pt>
                <c:pt idx="79">
                  <c:v>7397693</c:v>
                </c:pt>
                <c:pt idx="80">
                  <c:v>7557689</c:v>
                </c:pt>
                <c:pt idx="81">
                  <c:v>7557689</c:v>
                </c:pt>
                <c:pt idx="82">
                  <c:v>7773718</c:v>
                </c:pt>
                <c:pt idx="83">
                  <c:v>7773718</c:v>
                </c:pt>
                <c:pt idx="84">
                  <c:v>8015706</c:v>
                </c:pt>
                <c:pt idx="85">
                  <c:v>8015706</c:v>
                </c:pt>
                <c:pt idx="86">
                  <c:v>8264101</c:v>
                </c:pt>
                <c:pt idx="87">
                  <c:v>8264101</c:v>
                </c:pt>
                <c:pt idx="88">
                  <c:v>8451341</c:v>
                </c:pt>
                <c:pt idx="89">
                  <c:v>8451341</c:v>
                </c:pt>
                <c:pt idx="90">
                  <c:v>8647288</c:v>
                </c:pt>
                <c:pt idx="91">
                  <c:v>8647288</c:v>
                </c:pt>
                <c:pt idx="92">
                  <c:v>8820780</c:v>
                </c:pt>
                <c:pt idx="93">
                  <c:v>8820780</c:v>
                </c:pt>
                <c:pt idx="94">
                  <c:v>9016559</c:v>
                </c:pt>
                <c:pt idx="95">
                  <c:v>9016559</c:v>
                </c:pt>
                <c:pt idx="96">
                  <c:v>9205322</c:v>
                </c:pt>
                <c:pt idx="97">
                  <c:v>9205322</c:v>
                </c:pt>
                <c:pt idx="98">
                  <c:v>9450625</c:v>
                </c:pt>
                <c:pt idx="99">
                  <c:v>9450625</c:v>
                </c:pt>
                <c:pt idx="100">
                  <c:v>9651209</c:v>
                </c:pt>
                <c:pt idx="101">
                  <c:v>9651209</c:v>
                </c:pt>
                <c:pt idx="102">
                  <c:v>9869317</c:v>
                </c:pt>
                <c:pt idx="103">
                  <c:v>9869317</c:v>
                </c:pt>
                <c:pt idx="104">
                  <c:v>10081933</c:v>
                </c:pt>
                <c:pt idx="105">
                  <c:v>10081933</c:v>
                </c:pt>
                <c:pt idx="106">
                  <c:v>10251929</c:v>
                </c:pt>
                <c:pt idx="107">
                  <c:v>10251929</c:v>
                </c:pt>
                <c:pt idx="108">
                  <c:v>10433594</c:v>
                </c:pt>
                <c:pt idx="109">
                  <c:v>10433594</c:v>
                </c:pt>
                <c:pt idx="110">
                  <c:v>10618886</c:v>
                </c:pt>
                <c:pt idx="111">
                  <c:v>10618886</c:v>
                </c:pt>
                <c:pt idx="112">
                  <c:v>10797916</c:v>
                </c:pt>
                <c:pt idx="113">
                  <c:v>10797916</c:v>
                </c:pt>
                <c:pt idx="114">
                  <c:v>11033325</c:v>
                </c:pt>
                <c:pt idx="115">
                  <c:v>11033325</c:v>
                </c:pt>
                <c:pt idx="116">
                  <c:v>11264152</c:v>
                </c:pt>
                <c:pt idx="117">
                  <c:v>11264152</c:v>
                </c:pt>
                <c:pt idx="118">
                  <c:v>11440689</c:v>
                </c:pt>
                <c:pt idx="119">
                  <c:v>11440689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9E-46A4-A9A1-16ED0EFCE9C2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문서1.xlsx]Summary(Buffer-same)'!$AF$51:$AF$170</c:f>
              <c:numCache>
                <c:formatCode>General</c:formatCode>
                <c:ptCount val="120"/>
                <c:pt idx="0">
                  <c:v>872283</c:v>
                </c:pt>
                <c:pt idx="1">
                  <c:v>872283</c:v>
                </c:pt>
                <c:pt idx="2">
                  <c:v>1037303</c:v>
                </c:pt>
                <c:pt idx="3">
                  <c:v>1037303</c:v>
                </c:pt>
                <c:pt idx="4">
                  <c:v>1273588</c:v>
                </c:pt>
                <c:pt idx="5">
                  <c:v>1273588</c:v>
                </c:pt>
                <c:pt idx="6">
                  <c:v>1472105</c:v>
                </c:pt>
                <c:pt idx="7">
                  <c:v>1472105</c:v>
                </c:pt>
                <c:pt idx="8">
                  <c:v>1688097</c:v>
                </c:pt>
                <c:pt idx="9">
                  <c:v>1688097</c:v>
                </c:pt>
                <c:pt idx="10">
                  <c:v>1906890</c:v>
                </c:pt>
                <c:pt idx="11">
                  <c:v>1906890</c:v>
                </c:pt>
                <c:pt idx="12">
                  <c:v>2118439</c:v>
                </c:pt>
                <c:pt idx="13">
                  <c:v>2118439</c:v>
                </c:pt>
                <c:pt idx="14">
                  <c:v>2295343</c:v>
                </c:pt>
                <c:pt idx="15">
                  <c:v>2295343</c:v>
                </c:pt>
                <c:pt idx="16">
                  <c:v>2479456</c:v>
                </c:pt>
                <c:pt idx="17">
                  <c:v>2479456</c:v>
                </c:pt>
                <c:pt idx="18">
                  <c:v>2664110</c:v>
                </c:pt>
                <c:pt idx="19">
                  <c:v>2664110</c:v>
                </c:pt>
                <c:pt idx="20">
                  <c:v>2848633</c:v>
                </c:pt>
                <c:pt idx="21">
                  <c:v>2848633</c:v>
                </c:pt>
                <c:pt idx="22">
                  <c:v>3020195</c:v>
                </c:pt>
                <c:pt idx="23">
                  <c:v>3020195</c:v>
                </c:pt>
                <c:pt idx="24">
                  <c:v>3202195</c:v>
                </c:pt>
                <c:pt idx="25">
                  <c:v>3202195</c:v>
                </c:pt>
                <c:pt idx="26">
                  <c:v>3431183</c:v>
                </c:pt>
                <c:pt idx="27">
                  <c:v>3431183</c:v>
                </c:pt>
                <c:pt idx="28">
                  <c:v>3662316</c:v>
                </c:pt>
                <c:pt idx="29">
                  <c:v>3662316</c:v>
                </c:pt>
                <c:pt idx="30">
                  <c:v>3889225</c:v>
                </c:pt>
                <c:pt idx="31">
                  <c:v>3889225</c:v>
                </c:pt>
                <c:pt idx="32">
                  <c:v>4118134</c:v>
                </c:pt>
                <c:pt idx="33">
                  <c:v>4118134</c:v>
                </c:pt>
                <c:pt idx="34">
                  <c:v>4343231</c:v>
                </c:pt>
                <c:pt idx="35">
                  <c:v>4343231</c:v>
                </c:pt>
                <c:pt idx="36">
                  <c:v>4515964</c:v>
                </c:pt>
                <c:pt idx="37">
                  <c:v>4515964</c:v>
                </c:pt>
                <c:pt idx="38">
                  <c:v>4697474</c:v>
                </c:pt>
                <c:pt idx="39">
                  <c:v>4697474</c:v>
                </c:pt>
                <c:pt idx="40">
                  <c:v>4874456</c:v>
                </c:pt>
                <c:pt idx="41">
                  <c:v>4874456</c:v>
                </c:pt>
                <c:pt idx="42">
                  <c:v>5057067</c:v>
                </c:pt>
                <c:pt idx="43">
                  <c:v>5057067</c:v>
                </c:pt>
                <c:pt idx="44">
                  <c:v>5249903</c:v>
                </c:pt>
                <c:pt idx="45">
                  <c:v>5249903</c:v>
                </c:pt>
                <c:pt idx="46">
                  <c:v>5410081</c:v>
                </c:pt>
                <c:pt idx="47">
                  <c:v>5410081</c:v>
                </c:pt>
                <c:pt idx="48">
                  <c:v>5634077</c:v>
                </c:pt>
                <c:pt idx="49">
                  <c:v>5634077</c:v>
                </c:pt>
                <c:pt idx="50">
                  <c:v>5795502</c:v>
                </c:pt>
                <c:pt idx="51">
                  <c:v>5795502</c:v>
                </c:pt>
                <c:pt idx="52">
                  <c:v>5968734</c:v>
                </c:pt>
                <c:pt idx="53">
                  <c:v>5968734</c:v>
                </c:pt>
                <c:pt idx="54">
                  <c:v>6133644</c:v>
                </c:pt>
                <c:pt idx="55">
                  <c:v>6133644</c:v>
                </c:pt>
                <c:pt idx="56">
                  <c:v>6308646</c:v>
                </c:pt>
                <c:pt idx="57">
                  <c:v>6308646</c:v>
                </c:pt>
                <c:pt idx="58">
                  <c:v>6472735</c:v>
                </c:pt>
                <c:pt idx="59">
                  <c:v>6472735</c:v>
                </c:pt>
                <c:pt idx="60">
                  <c:v>6626250</c:v>
                </c:pt>
                <c:pt idx="61">
                  <c:v>6626250</c:v>
                </c:pt>
                <c:pt idx="62">
                  <c:v>6844936</c:v>
                </c:pt>
                <c:pt idx="63">
                  <c:v>6844936</c:v>
                </c:pt>
                <c:pt idx="64">
                  <c:v>7061839</c:v>
                </c:pt>
                <c:pt idx="65">
                  <c:v>7061839</c:v>
                </c:pt>
                <c:pt idx="66">
                  <c:v>7222673</c:v>
                </c:pt>
                <c:pt idx="67">
                  <c:v>7222673</c:v>
                </c:pt>
                <c:pt idx="68">
                  <c:v>7397693</c:v>
                </c:pt>
                <c:pt idx="69">
                  <c:v>7397693</c:v>
                </c:pt>
                <c:pt idx="70">
                  <c:v>7557689</c:v>
                </c:pt>
                <c:pt idx="71">
                  <c:v>7557689</c:v>
                </c:pt>
                <c:pt idx="72">
                  <c:v>7773718</c:v>
                </c:pt>
                <c:pt idx="73">
                  <c:v>7773718</c:v>
                </c:pt>
                <c:pt idx="74">
                  <c:v>8015706</c:v>
                </c:pt>
                <c:pt idx="75">
                  <c:v>8015706</c:v>
                </c:pt>
                <c:pt idx="76">
                  <c:v>8264101</c:v>
                </c:pt>
                <c:pt idx="77">
                  <c:v>8264101</c:v>
                </c:pt>
                <c:pt idx="78">
                  <c:v>8451341</c:v>
                </c:pt>
                <c:pt idx="79">
                  <c:v>8451341</c:v>
                </c:pt>
                <c:pt idx="80">
                  <c:v>8647288</c:v>
                </c:pt>
                <c:pt idx="81">
                  <c:v>8647288</c:v>
                </c:pt>
                <c:pt idx="82">
                  <c:v>8820780</c:v>
                </c:pt>
                <c:pt idx="83">
                  <c:v>8820780</c:v>
                </c:pt>
                <c:pt idx="84">
                  <c:v>9016559</c:v>
                </c:pt>
                <c:pt idx="85">
                  <c:v>9016559</c:v>
                </c:pt>
                <c:pt idx="86">
                  <c:v>9205322</c:v>
                </c:pt>
                <c:pt idx="87">
                  <c:v>9205322</c:v>
                </c:pt>
                <c:pt idx="88">
                  <c:v>9450625</c:v>
                </c:pt>
                <c:pt idx="89">
                  <c:v>9450625</c:v>
                </c:pt>
                <c:pt idx="90">
                  <c:v>9651209</c:v>
                </c:pt>
                <c:pt idx="91">
                  <c:v>9651209</c:v>
                </c:pt>
                <c:pt idx="92">
                  <c:v>9869317</c:v>
                </c:pt>
                <c:pt idx="93">
                  <c:v>9869317</c:v>
                </c:pt>
                <c:pt idx="94">
                  <c:v>10081933</c:v>
                </c:pt>
                <c:pt idx="95">
                  <c:v>10081933</c:v>
                </c:pt>
                <c:pt idx="96">
                  <c:v>10251929</c:v>
                </c:pt>
                <c:pt idx="97">
                  <c:v>10251929</c:v>
                </c:pt>
                <c:pt idx="98">
                  <c:v>10433594</c:v>
                </c:pt>
                <c:pt idx="99">
                  <c:v>10433594</c:v>
                </c:pt>
                <c:pt idx="100">
                  <c:v>10618886</c:v>
                </c:pt>
                <c:pt idx="101">
                  <c:v>10618886</c:v>
                </c:pt>
                <c:pt idx="102">
                  <c:v>10797916</c:v>
                </c:pt>
                <c:pt idx="103">
                  <c:v>10797916</c:v>
                </c:pt>
                <c:pt idx="104">
                  <c:v>11033325</c:v>
                </c:pt>
                <c:pt idx="105">
                  <c:v>11033325</c:v>
                </c:pt>
                <c:pt idx="106">
                  <c:v>11264152</c:v>
                </c:pt>
                <c:pt idx="107">
                  <c:v>11264152</c:v>
                </c:pt>
                <c:pt idx="108">
                  <c:v>11440689</c:v>
                </c:pt>
                <c:pt idx="109">
                  <c:v>11440689</c:v>
                </c:pt>
                <c:pt idx="110">
                  <c:v>11609595</c:v>
                </c:pt>
                <c:pt idx="111">
                  <c:v>11609595</c:v>
                </c:pt>
                <c:pt idx="112">
                  <c:v>11781322</c:v>
                </c:pt>
                <c:pt idx="113">
                  <c:v>11781322</c:v>
                </c:pt>
                <c:pt idx="114">
                  <c:v>11950065</c:v>
                </c:pt>
                <c:pt idx="115">
                  <c:v>11950065</c:v>
                </c:pt>
                <c:pt idx="116">
                  <c:v>12140059</c:v>
                </c:pt>
                <c:pt idx="117">
                  <c:v>12140059</c:v>
                </c:pt>
                <c:pt idx="118">
                  <c:v>12313767</c:v>
                </c:pt>
                <c:pt idx="119">
                  <c:v>12313767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9E-46A4-A9A1-16ED0EFCE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920832"/>
        <c:axId val="339008256"/>
      </c:lineChart>
      <c:catAx>
        <c:axId val="308920832"/>
        <c:scaling>
          <c:orientation val="minMax"/>
        </c:scaling>
        <c:delete val="0"/>
        <c:axPos val="b"/>
        <c:majorTickMark val="out"/>
        <c:minorTickMark val="none"/>
        <c:tickLblPos val="nextTo"/>
        <c:crossAx val="339008256"/>
        <c:crosses val="autoZero"/>
        <c:auto val="1"/>
        <c:lblAlgn val="ctr"/>
        <c:lblOffset val="100"/>
        <c:tickLblSkip val="10"/>
        <c:noMultiLvlLbl val="0"/>
      </c:catAx>
      <c:valAx>
        <c:axId val="339008256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920832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'[통합 문서1.xlsx]Summary(Buffer-same)'!$BC$51:$BC$170</c:f>
              <c:numCache>
                <c:formatCode>General</c:formatCode>
                <c:ptCount val="120"/>
                <c:pt idx="0">
                  <c:v>233950</c:v>
                </c:pt>
                <c:pt idx="1">
                  <c:v>233950</c:v>
                </c:pt>
                <c:pt idx="2">
                  <c:v>621035</c:v>
                </c:pt>
                <c:pt idx="3">
                  <c:v>621035</c:v>
                </c:pt>
                <c:pt idx="4">
                  <c:v>997537</c:v>
                </c:pt>
                <c:pt idx="5">
                  <c:v>997537</c:v>
                </c:pt>
                <c:pt idx="6">
                  <c:v>1323494</c:v>
                </c:pt>
                <c:pt idx="7">
                  <c:v>1323494</c:v>
                </c:pt>
                <c:pt idx="8">
                  <c:v>1670148</c:v>
                </c:pt>
                <c:pt idx="9">
                  <c:v>1670148</c:v>
                </c:pt>
                <c:pt idx="10">
                  <c:v>2045704</c:v>
                </c:pt>
                <c:pt idx="11">
                  <c:v>2045704</c:v>
                </c:pt>
                <c:pt idx="12">
                  <c:v>2374124</c:v>
                </c:pt>
                <c:pt idx="13">
                  <c:v>2374124</c:v>
                </c:pt>
                <c:pt idx="14">
                  <c:v>2747205</c:v>
                </c:pt>
                <c:pt idx="15">
                  <c:v>2747205</c:v>
                </c:pt>
                <c:pt idx="16">
                  <c:v>3054442</c:v>
                </c:pt>
                <c:pt idx="17">
                  <c:v>3054442</c:v>
                </c:pt>
                <c:pt idx="18">
                  <c:v>3398331</c:v>
                </c:pt>
                <c:pt idx="19">
                  <c:v>3398331</c:v>
                </c:pt>
                <c:pt idx="20">
                  <c:v>3751019</c:v>
                </c:pt>
                <c:pt idx="21">
                  <c:v>3751019</c:v>
                </c:pt>
                <c:pt idx="22">
                  <c:v>4086937</c:v>
                </c:pt>
                <c:pt idx="23">
                  <c:v>4086937</c:v>
                </c:pt>
                <c:pt idx="24">
                  <c:v>4438029</c:v>
                </c:pt>
                <c:pt idx="25">
                  <c:v>4438029</c:v>
                </c:pt>
                <c:pt idx="26">
                  <c:v>4804598</c:v>
                </c:pt>
                <c:pt idx="27">
                  <c:v>4804598</c:v>
                </c:pt>
                <c:pt idx="28">
                  <c:v>5172602</c:v>
                </c:pt>
                <c:pt idx="29">
                  <c:v>5172602</c:v>
                </c:pt>
                <c:pt idx="30">
                  <c:v>5543967</c:v>
                </c:pt>
                <c:pt idx="31">
                  <c:v>5543967</c:v>
                </c:pt>
                <c:pt idx="32">
                  <c:v>5885273</c:v>
                </c:pt>
                <c:pt idx="33">
                  <c:v>5885273</c:v>
                </c:pt>
                <c:pt idx="34">
                  <c:v>6245690</c:v>
                </c:pt>
                <c:pt idx="35">
                  <c:v>6245690</c:v>
                </c:pt>
                <c:pt idx="36">
                  <c:v>6609276</c:v>
                </c:pt>
                <c:pt idx="37">
                  <c:v>6609276</c:v>
                </c:pt>
                <c:pt idx="38">
                  <c:v>6971339</c:v>
                </c:pt>
                <c:pt idx="39">
                  <c:v>6971339</c:v>
                </c:pt>
                <c:pt idx="40">
                  <c:v>7332057</c:v>
                </c:pt>
                <c:pt idx="41">
                  <c:v>7332057</c:v>
                </c:pt>
                <c:pt idx="42">
                  <c:v>7688520</c:v>
                </c:pt>
                <c:pt idx="43">
                  <c:v>7688520</c:v>
                </c:pt>
                <c:pt idx="44">
                  <c:v>8053064</c:v>
                </c:pt>
                <c:pt idx="45">
                  <c:v>8053064</c:v>
                </c:pt>
                <c:pt idx="46">
                  <c:v>8404620</c:v>
                </c:pt>
                <c:pt idx="47">
                  <c:v>8404620</c:v>
                </c:pt>
                <c:pt idx="48">
                  <c:v>8757847</c:v>
                </c:pt>
                <c:pt idx="49">
                  <c:v>8757847</c:v>
                </c:pt>
                <c:pt idx="50">
                  <c:v>9132433</c:v>
                </c:pt>
                <c:pt idx="51">
                  <c:v>9132433</c:v>
                </c:pt>
                <c:pt idx="52">
                  <c:v>9494796</c:v>
                </c:pt>
                <c:pt idx="53">
                  <c:v>9494796</c:v>
                </c:pt>
                <c:pt idx="54">
                  <c:v>9873566</c:v>
                </c:pt>
                <c:pt idx="55">
                  <c:v>9873566</c:v>
                </c:pt>
                <c:pt idx="56">
                  <c:v>10207112</c:v>
                </c:pt>
                <c:pt idx="57">
                  <c:v>10207112</c:v>
                </c:pt>
                <c:pt idx="58">
                  <c:v>10609248</c:v>
                </c:pt>
                <c:pt idx="59">
                  <c:v>10609248</c:v>
                </c:pt>
                <c:pt idx="60">
                  <c:v>10948072</c:v>
                </c:pt>
                <c:pt idx="61">
                  <c:v>10948072</c:v>
                </c:pt>
                <c:pt idx="62">
                  <c:v>11323581</c:v>
                </c:pt>
                <c:pt idx="63">
                  <c:v>11323581</c:v>
                </c:pt>
                <c:pt idx="64">
                  <c:v>11641047</c:v>
                </c:pt>
                <c:pt idx="65">
                  <c:v>11641047</c:v>
                </c:pt>
                <c:pt idx="66">
                  <c:v>11974726</c:v>
                </c:pt>
                <c:pt idx="67">
                  <c:v>11974726</c:v>
                </c:pt>
                <c:pt idx="68">
                  <c:v>12318419</c:v>
                </c:pt>
                <c:pt idx="69">
                  <c:v>12318419</c:v>
                </c:pt>
                <c:pt idx="70">
                  <c:v>12647574</c:v>
                </c:pt>
                <c:pt idx="71">
                  <c:v>12647574</c:v>
                </c:pt>
                <c:pt idx="72">
                  <c:v>12995545</c:v>
                </c:pt>
                <c:pt idx="73">
                  <c:v>12995545</c:v>
                </c:pt>
                <c:pt idx="74">
                  <c:v>13329440</c:v>
                </c:pt>
                <c:pt idx="75">
                  <c:v>13329440</c:v>
                </c:pt>
                <c:pt idx="76">
                  <c:v>13704729</c:v>
                </c:pt>
                <c:pt idx="77">
                  <c:v>13704729</c:v>
                </c:pt>
                <c:pt idx="78">
                  <c:v>14073959</c:v>
                </c:pt>
                <c:pt idx="79">
                  <c:v>14073959</c:v>
                </c:pt>
                <c:pt idx="80">
                  <c:v>14411430</c:v>
                </c:pt>
                <c:pt idx="81">
                  <c:v>14411430</c:v>
                </c:pt>
                <c:pt idx="82">
                  <c:v>14768955</c:v>
                </c:pt>
                <c:pt idx="83">
                  <c:v>14768955</c:v>
                </c:pt>
                <c:pt idx="84">
                  <c:v>15157850</c:v>
                </c:pt>
                <c:pt idx="85">
                  <c:v>15157850</c:v>
                </c:pt>
                <c:pt idx="86">
                  <c:v>15554236</c:v>
                </c:pt>
                <c:pt idx="87">
                  <c:v>15554236</c:v>
                </c:pt>
                <c:pt idx="88">
                  <c:v>15929704</c:v>
                </c:pt>
                <c:pt idx="89">
                  <c:v>15929704</c:v>
                </c:pt>
                <c:pt idx="90">
                  <c:v>16238849</c:v>
                </c:pt>
                <c:pt idx="91">
                  <c:v>16238849</c:v>
                </c:pt>
                <c:pt idx="92">
                  <c:v>16608170</c:v>
                </c:pt>
                <c:pt idx="93">
                  <c:v>16608170</c:v>
                </c:pt>
                <c:pt idx="94">
                  <c:v>17007696</c:v>
                </c:pt>
                <c:pt idx="95">
                  <c:v>17007696</c:v>
                </c:pt>
                <c:pt idx="96">
                  <c:v>17396926</c:v>
                </c:pt>
                <c:pt idx="97">
                  <c:v>17396926</c:v>
                </c:pt>
                <c:pt idx="98">
                  <c:v>17801158</c:v>
                </c:pt>
                <c:pt idx="99">
                  <c:v>17801158</c:v>
                </c:pt>
                <c:pt idx="100">
                  <c:v>18098710</c:v>
                </c:pt>
                <c:pt idx="101">
                  <c:v>18098710</c:v>
                </c:pt>
                <c:pt idx="102">
                  <c:v>18466669</c:v>
                </c:pt>
                <c:pt idx="103">
                  <c:v>18466669</c:v>
                </c:pt>
                <c:pt idx="104">
                  <c:v>18798767</c:v>
                </c:pt>
                <c:pt idx="105">
                  <c:v>18798767</c:v>
                </c:pt>
                <c:pt idx="106">
                  <c:v>19153882</c:v>
                </c:pt>
                <c:pt idx="107">
                  <c:v>19153882</c:v>
                </c:pt>
                <c:pt idx="108">
                  <c:v>19522068</c:v>
                </c:pt>
                <c:pt idx="109">
                  <c:v>19522068</c:v>
                </c:pt>
                <c:pt idx="110">
                  <c:v>19902041</c:v>
                </c:pt>
                <c:pt idx="111">
                  <c:v>19902041</c:v>
                </c:pt>
                <c:pt idx="112">
                  <c:v>20262406</c:v>
                </c:pt>
                <c:pt idx="113">
                  <c:v>20262406</c:v>
                </c:pt>
                <c:pt idx="114">
                  <c:v>20645106</c:v>
                </c:pt>
                <c:pt idx="115">
                  <c:v>20645106</c:v>
                </c:pt>
                <c:pt idx="116">
                  <c:v>21026312</c:v>
                </c:pt>
                <c:pt idx="117">
                  <c:v>21026312</c:v>
                </c:pt>
                <c:pt idx="118">
                  <c:v>21385878</c:v>
                </c:pt>
                <c:pt idx="119">
                  <c:v>21385878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A5-451F-AB0D-E49AF95CAC31}"/>
            </c:ext>
          </c:extLst>
        </c:ser>
        <c:ser>
          <c:idx val="1"/>
          <c:order val="1"/>
          <c:marker>
            <c:symbol val="none"/>
          </c:marker>
          <c:val>
            <c:numRef>
              <c:f>'[통합 문서1.xlsx]Summary(Buffer-same)'!$BD$51:$BD$170</c:f>
              <c:numCache>
                <c:formatCode>General</c:formatCode>
                <c:ptCount val="120"/>
                <c:pt idx="0">
                  <c:v>2045704</c:v>
                </c:pt>
                <c:pt idx="1">
                  <c:v>2045704</c:v>
                </c:pt>
                <c:pt idx="2">
                  <c:v>2374124</c:v>
                </c:pt>
                <c:pt idx="3">
                  <c:v>2374124</c:v>
                </c:pt>
                <c:pt idx="4">
                  <c:v>2747205</c:v>
                </c:pt>
                <c:pt idx="5">
                  <c:v>2747205</c:v>
                </c:pt>
                <c:pt idx="6">
                  <c:v>3054442</c:v>
                </c:pt>
                <c:pt idx="7">
                  <c:v>3054442</c:v>
                </c:pt>
                <c:pt idx="8">
                  <c:v>3398331</c:v>
                </c:pt>
                <c:pt idx="9">
                  <c:v>3398331</c:v>
                </c:pt>
                <c:pt idx="10">
                  <c:v>3751019</c:v>
                </c:pt>
                <c:pt idx="11">
                  <c:v>4086937</c:v>
                </c:pt>
                <c:pt idx="12">
                  <c:v>4086937</c:v>
                </c:pt>
                <c:pt idx="13">
                  <c:v>4086937</c:v>
                </c:pt>
                <c:pt idx="14">
                  <c:v>4438029</c:v>
                </c:pt>
                <c:pt idx="15">
                  <c:v>4438029</c:v>
                </c:pt>
                <c:pt idx="16">
                  <c:v>4804598</c:v>
                </c:pt>
                <c:pt idx="17">
                  <c:v>5172602</c:v>
                </c:pt>
                <c:pt idx="18">
                  <c:v>5172602</c:v>
                </c:pt>
                <c:pt idx="19">
                  <c:v>5172602</c:v>
                </c:pt>
                <c:pt idx="20">
                  <c:v>5543967</c:v>
                </c:pt>
                <c:pt idx="21">
                  <c:v>5885273</c:v>
                </c:pt>
                <c:pt idx="22">
                  <c:v>5885273</c:v>
                </c:pt>
                <c:pt idx="23">
                  <c:v>5885273</c:v>
                </c:pt>
                <c:pt idx="24">
                  <c:v>6245690</c:v>
                </c:pt>
                <c:pt idx="25">
                  <c:v>6245690</c:v>
                </c:pt>
                <c:pt idx="26">
                  <c:v>6609276</c:v>
                </c:pt>
                <c:pt idx="27">
                  <c:v>6609276</c:v>
                </c:pt>
                <c:pt idx="28">
                  <c:v>6971339</c:v>
                </c:pt>
                <c:pt idx="29">
                  <c:v>6971339</c:v>
                </c:pt>
                <c:pt idx="30">
                  <c:v>7332057</c:v>
                </c:pt>
                <c:pt idx="31">
                  <c:v>7332057</c:v>
                </c:pt>
                <c:pt idx="32">
                  <c:v>7688520</c:v>
                </c:pt>
                <c:pt idx="33">
                  <c:v>8053064</c:v>
                </c:pt>
                <c:pt idx="34">
                  <c:v>8053064</c:v>
                </c:pt>
                <c:pt idx="35">
                  <c:v>8053064</c:v>
                </c:pt>
                <c:pt idx="36">
                  <c:v>8404620</c:v>
                </c:pt>
                <c:pt idx="37">
                  <c:v>8404620</c:v>
                </c:pt>
                <c:pt idx="38">
                  <c:v>8757847</c:v>
                </c:pt>
                <c:pt idx="39">
                  <c:v>8757847</c:v>
                </c:pt>
                <c:pt idx="40">
                  <c:v>9132433</c:v>
                </c:pt>
                <c:pt idx="41">
                  <c:v>9494796</c:v>
                </c:pt>
                <c:pt idx="42">
                  <c:v>9494796</c:v>
                </c:pt>
                <c:pt idx="43">
                  <c:v>9494796</c:v>
                </c:pt>
                <c:pt idx="44">
                  <c:v>9873566</c:v>
                </c:pt>
                <c:pt idx="45">
                  <c:v>9873566</c:v>
                </c:pt>
                <c:pt idx="46">
                  <c:v>10207112</c:v>
                </c:pt>
                <c:pt idx="47">
                  <c:v>10207112</c:v>
                </c:pt>
                <c:pt idx="48">
                  <c:v>10609248</c:v>
                </c:pt>
                <c:pt idx="49">
                  <c:v>10609248</c:v>
                </c:pt>
                <c:pt idx="50">
                  <c:v>10948072</c:v>
                </c:pt>
                <c:pt idx="51">
                  <c:v>10948072</c:v>
                </c:pt>
                <c:pt idx="52">
                  <c:v>11323581</c:v>
                </c:pt>
                <c:pt idx="53">
                  <c:v>11641047</c:v>
                </c:pt>
                <c:pt idx="54">
                  <c:v>11641047</c:v>
                </c:pt>
                <c:pt idx="55">
                  <c:v>11641047</c:v>
                </c:pt>
                <c:pt idx="56">
                  <c:v>11974726</c:v>
                </c:pt>
                <c:pt idx="57">
                  <c:v>11974726</c:v>
                </c:pt>
                <c:pt idx="58">
                  <c:v>12318419</c:v>
                </c:pt>
                <c:pt idx="59">
                  <c:v>12318419</c:v>
                </c:pt>
                <c:pt idx="60">
                  <c:v>12647574</c:v>
                </c:pt>
                <c:pt idx="61">
                  <c:v>12647574</c:v>
                </c:pt>
                <c:pt idx="62">
                  <c:v>12995545</c:v>
                </c:pt>
                <c:pt idx="63">
                  <c:v>12995545</c:v>
                </c:pt>
                <c:pt idx="64">
                  <c:v>13329440</c:v>
                </c:pt>
                <c:pt idx="65">
                  <c:v>13704729</c:v>
                </c:pt>
                <c:pt idx="66">
                  <c:v>14073959</c:v>
                </c:pt>
                <c:pt idx="67">
                  <c:v>14073959</c:v>
                </c:pt>
                <c:pt idx="68">
                  <c:v>14073959</c:v>
                </c:pt>
                <c:pt idx="69">
                  <c:v>14073959</c:v>
                </c:pt>
                <c:pt idx="70">
                  <c:v>14411430</c:v>
                </c:pt>
                <c:pt idx="71">
                  <c:v>14411430</c:v>
                </c:pt>
                <c:pt idx="72">
                  <c:v>14768955</c:v>
                </c:pt>
                <c:pt idx="73">
                  <c:v>14768955</c:v>
                </c:pt>
                <c:pt idx="74">
                  <c:v>15157850</c:v>
                </c:pt>
                <c:pt idx="75">
                  <c:v>15157850</c:v>
                </c:pt>
                <c:pt idx="76">
                  <c:v>15554236</c:v>
                </c:pt>
                <c:pt idx="77">
                  <c:v>15554236</c:v>
                </c:pt>
                <c:pt idx="78">
                  <c:v>15929704</c:v>
                </c:pt>
                <c:pt idx="79">
                  <c:v>16238849</c:v>
                </c:pt>
                <c:pt idx="80">
                  <c:v>16238849</c:v>
                </c:pt>
                <c:pt idx="81">
                  <c:v>16238849</c:v>
                </c:pt>
                <c:pt idx="82">
                  <c:v>16608170</c:v>
                </c:pt>
                <c:pt idx="83">
                  <c:v>16608170</c:v>
                </c:pt>
                <c:pt idx="84">
                  <c:v>17007696</c:v>
                </c:pt>
                <c:pt idx="85">
                  <c:v>17007696</c:v>
                </c:pt>
                <c:pt idx="86">
                  <c:v>17396926</c:v>
                </c:pt>
                <c:pt idx="87">
                  <c:v>17801158</c:v>
                </c:pt>
                <c:pt idx="88">
                  <c:v>17801158</c:v>
                </c:pt>
                <c:pt idx="89">
                  <c:v>17801158</c:v>
                </c:pt>
                <c:pt idx="90">
                  <c:v>18098710</c:v>
                </c:pt>
                <c:pt idx="91">
                  <c:v>18466669</c:v>
                </c:pt>
                <c:pt idx="92">
                  <c:v>18466669</c:v>
                </c:pt>
                <c:pt idx="93">
                  <c:v>18466669</c:v>
                </c:pt>
                <c:pt idx="94">
                  <c:v>18798767</c:v>
                </c:pt>
                <c:pt idx="95">
                  <c:v>19153882</c:v>
                </c:pt>
                <c:pt idx="96">
                  <c:v>19153882</c:v>
                </c:pt>
                <c:pt idx="97">
                  <c:v>19153882</c:v>
                </c:pt>
                <c:pt idx="98">
                  <c:v>19522068</c:v>
                </c:pt>
                <c:pt idx="99">
                  <c:v>19902041</c:v>
                </c:pt>
                <c:pt idx="100">
                  <c:v>19902041</c:v>
                </c:pt>
                <c:pt idx="101">
                  <c:v>19902041</c:v>
                </c:pt>
                <c:pt idx="102">
                  <c:v>20262406</c:v>
                </c:pt>
                <c:pt idx="103">
                  <c:v>20262406</c:v>
                </c:pt>
                <c:pt idx="104">
                  <c:v>20645106</c:v>
                </c:pt>
                <c:pt idx="105">
                  <c:v>20645106</c:v>
                </c:pt>
                <c:pt idx="106">
                  <c:v>21026312</c:v>
                </c:pt>
                <c:pt idx="107">
                  <c:v>21026312</c:v>
                </c:pt>
                <c:pt idx="108">
                  <c:v>21385878</c:v>
                </c:pt>
                <c:pt idx="109">
                  <c:v>21385878</c:v>
                </c:pt>
                <c:pt idx="110">
                  <c:v>21736815</c:v>
                </c:pt>
                <c:pt idx="111">
                  <c:v>21736815</c:v>
                </c:pt>
                <c:pt idx="112">
                  <c:v>22101462</c:v>
                </c:pt>
                <c:pt idx="113">
                  <c:v>22101462</c:v>
                </c:pt>
                <c:pt idx="114">
                  <c:v>22448867</c:v>
                </c:pt>
                <c:pt idx="115">
                  <c:v>22448867</c:v>
                </c:pt>
                <c:pt idx="116">
                  <c:v>22801789</c:v>
                </c:pt>
                <c:pt idx="117">
                  <c:v>22801789</c:v>
                </c:pt>
                <c:pt idx="118">
                  <c:v>23159510</c:v>
                </c:pt>
                <c:pt idx="119">
                  <c:v>23159510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A5-451F-AB0D-E49AF95CA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411456"/>
        <c:axId val="349772544"/>
      </c:lineChart>
      <c:catAx>
        <c:axId val="33141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49772544"/>
        <c:crosses val="autoZero"/>
        <c:auto val="1"/>
        <c:lblAlgn val="ctr"/>
        <c:lblOffset val="100"/>
        <c:tickLblSkip val="10"/>
        <c:noMultiLvlLbl val="0"/>
      </c:catAx>
      <c:valAx>
        <c:axId val="349772544"/>
        <c:scaling>
          <c:orientation val="minMax"/>
          <c:max val="250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411456"/>
        <c:crosses val="autoZero"/>
        <c:crossBetween val="between"/>
        <c:majorUnit val="10000000"/>
        <c:dispUnits>
          <c:custUnit val="1000000"/>
        </c:dispUnits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제목에 관한 문의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Proportional</a:t>
            </a:r>
            <a:r>
              <a:rPr lang="en-US" altLang="ko-KR" baseline="0" dirty="0"/>
              <a:t> Fairness </a:t>
            </a:r>
            <a:r>
              <a:rPr lang="ko-KR" altLang="en-US" baseline="0" dirty="0"/>
              <a:t>보장하기 위해 </a:t>
            </a:r>
            <a:r>
              <a:rPr lang="en-US" altLang="ko-KR" baseline="0" dirty="0"/>
              <a:t>Log </a:t>
            </a:r>
            <a:r>
              <a:rPr lang="ko-KR" altLang="en-US" baseline="0" dirty="0"/>
              <a:t>함수 사용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Underflow</a:t>
            </a:r>
            <a:r>
              <a:rPr lang="ko-KR" altLang="en-US" baseline="0" dirty="0"/>
              <a:t> 발생을 막기 위해 </a:t>
            </a:r>
            <a:r>
              <a:rPr lang="en-US" altLang="ko-KR" baseline="0" dirty="0"/>
              <a:t>Buffer occupancy </a:t>
            </a:r>
            <a:r>
              <a:rPr lang="ko-KR" altLang="en-US" baseline="0" dirty="0"/>
              <a:t>조절하기 위한 함수</a:t>
            </a:r>
            <a:endParaRPr lang="en-US" altLang="ko-KR" baseline="0" dirty="0"/>
          </a:p>
          <a:p>
            <a:r>
              <a:rPr lang="en-US" altLang="ko-KR" baseline="0" dirty="0"/>
              <a:t>Threshold</a:t>
            </a:r>
            <a:r>
              <a:rPr lang="ko-KR" altLang="en-US" baseline="0" dirty="0"/>
              <a:t>보다 작으면 </a:t>
            </a:r>
            <a:r>
              <a:rPr lang="en-US" altLang="ko-KR" baseline="0" dirty="0"/>
              <a:t>/</a:t>
            </a:r>
            <a:r>
              <a:rPr lang="ko-KR" altLang="en-US" baseline="0" dirty="0"/>
              <a:t> 크면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여기서 람다 얘기를 해야함</a:t>
            </a:r>
            <a:endParaRPr lang="en-US" altLang="ko-KR" baseline="0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</a:rPr>
              <a:t>해당 연구에서는 </a:t>
            </a:r>
            <a:r>
              <a:rPr lang="en-US" altLang="ko-KR" sz="1200" b="0" dirty="0">
                <a:solidFill>
                  <a:srgbClr val="FF0000"/>
                </a:solidFill>
              </a:rPr>
              <a:t>bitrate</a:t>
            </a:r>
            <a:r>
              <a:rPr lang="ko-KR" altLang="en-US" sz="1200" b="0" dirty="0">
                <a:solidFill>
                  <a:srgbClr val="FF0000"/>
                </a:solidFill>
              </a:rPr>
              <a:t>를 </a:t>
            </a:r>
            <a:r>
              <a:rPr lang="en-US" altLang="ko-KR" sz="1200" b="0" dirty="0">
                <a:solidFill>
                  <a:srgbClr val="FF0000"/>
                </a:solidFill>
              </a:rPr>
              <a:t>Lagrange</a:t>
            </a:r>
            <a:r>
              <a:rPr lang="en-US" altLang="ko-KR" sz="1200" b="0" baseline="0" dirty="0">
                <a:solidFill>
                  <a:srgbClr val="FF0000"/>
                </a:solidFill>
              </a:rPr>
              <a:t> Multiplier</a:t>
            </a:r>
            <a:r>
              <a:rPr lang="ko-KR" altLang="en-US" sz="1200" b="0" baseline="0" dirty="0">
                <a:solidFill>
                  <a:srgbClr val="FF0000"/>
                </a:solidFill>
              </a:rPr>
              <a:t>로 사용해서 구한다</a:t>
            </a:r>
            <a:r>
              <a:rPr lang="en-US" altLang="ko-KR" sz="1200" b="0" baseline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10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</a:rPr>
                  <a:t>분</a:t>
                </a:r>
                <a:endParaRPr lang="en-US" altLang="ko-KR" sz="1200" b="0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1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dirty="0">
                    <a:solidFill>
                      <a:srgbClr val="FF0000"/>
                    </a:solidFill>
                  </a:rPr>
                  <a:t>Optimal solution </a:t>
                </a:r>
                <a:r>
                  <a:rPr lang="ko-KR" altLang="en-US" sz="1200" b="0" dirty="0">
                    <a:solidFill>
                      <a:srgbClr val="FF0000"/>
                    </a:solidFill>
                  </a:rPr>
                  <a:t>풀기 위해 </a:t>
                </a:r>
                <a:r>
                  <a:rPr lang="en-US" altLang="ko-KR" sz="1200" b="0" dirty="0">
                    <a:solidFill>
                      <a:srgbClr val="FF0000"/>
                    </a:solidFill>
                  </a:rPr>
                  <a:t>Lagrange</a:t>
                </a:r>
                <a:r>
                  <a:rPr lang="en-US" altLang="ko-KR" sz="1200" b="0" baseline="0" dirty="0">
                    <a:solidFill>
                      <a:srgbClr val="FF0000"/>
                    </a:solidFill>
                  </a:rPr>
                  <a:t> Multiplier </a:t>
                </a:r>
                <a:r>
                  <a:rPr lang="ko-KR" altLang="en-US" sz="1200" b="0" baseline="0" dirty="0">
                    <a:solidFill>
                      <a:srgbClr val="FF0000"/>
                    </a:solidFill>
                  </a:rPr>
                  <a:t>사용 한다는 것 설명</a:t>
                </a:r>
                <a:endParaRPr lang="en-US" altLang="ko-KR" sz="1200" b="0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solidFill>
                      <a:srgbClr val="FF0000"/>
                    </a:solidFill>
                  </a:rPr>
                  <a:t>Lagrange Multiplier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를 사용할 경우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AP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 하나당 람다가 생긴다</a:t>
                </a:r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여러 람다가 생길 경우 람다 간에 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dependency</a:t>
                </a: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가 생겨 복잡 해져서 람다 값들을 구할 수 없다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.</a:t>
                </a: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값을 정한다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200" b="0" dirty="0">
                    <a:solidFill>
                      <a:srgbClr val="FF0000"/>
                    </a:solidFill>
                  </a:rPr>
                  <a:t>분</a:t>
                </a:r>
                <a:endParaRPr lang="en-US" altLang="ko-KR" sz="1200" b="0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1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dirty="0">
                    <a:solidFill>
                      <a:srgbClr val="FF0000"/>
                    </a:solidFill>
                  </a:rPr>
                  <a:t>Optimal solution </a:t>
                </a:r>
                <a:r>
                  <a:rPr lang="ko-KR" altLang="en-US" sz="1200" b="0" dirty="0">
                    <a:solidFill>
                      <a:srgbClr val="FF0000"/>
                    </a:solidFill>
                  </a:rPr>
                  <a:t>풀기 위해 </a:t>
                </a:r>
                <a:r>
                  <a:rPr lang="en-US" altLang="ko-KR" sz="1200" b="0" dirty="0">
                    <a:solidFill>
                      <a:srgbClr val="FF0000"/>
                    </a:solidFill>
                  </a:rPr>
                  <a:t>Lagrange</a:t>
                </a:r>
                <a:r>
                  <a:rPr lang="en-US" altLang="ko-KR" sz="1200" b="0" baseline="0" dirty="0">
                    <a:solidFill>
                      <a:srgbClr val="FF0000"/>
                    </a:solidFill>
                  </a:rPr>
                  <a:t> Multiplier </a:t>
                </a:r>
                <a:r>
                  <a:rPr lang="ko-KR" altLang="en-US" sz="1200" b="0" baseline="0" dirty="0">
                    <a:solidFill>
                      <a:srgbClr val="FF0000"/>
                    </a:solidFill>
                  </a:rPr>
                  <a:t>사용 한다는 것 설명</a:t>
                </a:r>
                <a:endParaRPr lang="en-US" altLang="ko-KR" sz="1200" b="0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solidFill>
                      <a:srgbClr val="FF0000"/>
                    </a:solidFill>
                  </a:rPr>
                  <a:t>Lagrange Multiplier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를 사용할 경우 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AP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 하나당 람다가 생긴다</a:t>
                </a:r>
                <a:endParaRPr lang="en-US" altLang="ko-KR" sz="1200" dirty="0">
                  <a:solidFill>
                    <a:srgbClr val="FF0000"/>
                  </a:solidFill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여러 람다가 생길 경우 람다 간에 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dependency</a:t>
                </a: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가 생겨 복잡 해져서 람다 값들을 구할 수 없다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.</a:t>
                </a: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그래서 </a:t>
                </a:r>
                <a:r>
                  <a:rPr lang="en-US" altLang="ko-KR" i="0">
                    <a:latin typeface="Cambria Math"/>
                  </a:rPr>
                  <a:t>𝑥</a:t>
                </a:r>
                <a:r>
                  <a:rPr lang="en-US" altLang="ko-KR" i="0">
                    <a:latin typeface="Cambria Math" panose="02040503050406030204" pitchFamily="18" charset="0"/>
                  </a:rPr>
                  <a:t>_(</a:t>
                </a:r>
                <a:r>
                  <a:rPr lang="en-US" altLang="ko-KR" i="0">
                    <a:latin typeface="Cambria Math"/>
                  </a:rPr>
                  <a:t>𝑖</a:t>
                </a:r>
                <a:r>
                  <a:rPr lang="en-US" altLang="ko-KR" b="0" i="0">
                    <a:latin typeface="Cambria Math"/>
                  </a:rPr>
                  <a:t>,</a:t>
                </a:r>
                <a:r>
                  <a:rPr lang="en-US" altLang="ko-KR" i="0">
                    <a:latin typeface="Cambria Math"/>
                  </a:rPr>
                  <a:t>𝑗</a:t>
                </a:r>
                <a:r>
                  <a:rPr lang="en-US" altLang="ko-KR" i="0">
                    <a:latin typeface="Cambria Math" panose="02040503050406030204" pitchFamily="18" charset="0"/>
                  </a:rPr>
                  <a:t>)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값을 정한다</a:t>
                </a:r>
                <a:r>
                  <a:rPr kumimoji="1" lang="en-US" altLang="ko-KR" sz="1200" kern="1200" dirty="0"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  <a:cs typeface="Arial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Inner</a:t>
            </a:r>
            <a:r>
              <a:rPr kumimoji="1" lang="en-US" altLang="ko-KR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loop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Out loop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Timeslot </a:t>
                </a:r>
                <a:r>
                  <a:rPr lang="ko-KR" altLang="en-US" dirty="0"/>
                  <a:t>설명하고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83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253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74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Frozen</a:t>
            </a:r>
            <a:r>
              <a:rPr lang="ko-KR" altLang="en-US" dirty="0"/>
              <a:t>이 발생하는 조건 찾으면서 </a:t>
            </a:r>
            <a:r>
              <a:rPr lang="en-US" altLang="ko-KR" dirty="0"/>
              <a:t>traffic control</a:t>
            </a:r>
            <a:r>
              <a:rPr lang="ko-KR" altLang="en-US" dirty="0"/>
              <a:t>과 </a:t>
            </a:r>
            <a:r>
              <a:rPr lang="en-US" altLang="ko-KR" dirty="0"/>
              <a:t>timeslot </a:t>
            </a:r>
            <a:r>
              <a:rPr lang="ko-KR" altLang="en-US" dirty="0"/>
              <a:t>값 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519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799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인터넷 사용자 증가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</a:t>
            </a:r>
            <a:r>
              <a:rPr lang="ko-KR" altLang="en-US" dirty="0">
                <a:sym typeface="Wingdings" panose="05000000000000000000" pitchFamily="2" charset="2"/>
              </a:rPr>
              <a:t>증가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bandwidth </a:t>
            </a:r>
            <a:r>
              <a:rPr lang="ko-KR" altLang="en-US" dirty="0"/>
              <a:t>관리 필요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고품질의 비디오 스트링 서비스 요청 증가 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더 많은 대역폭이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35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743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분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이러한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video traffic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다루기 위한 기술로써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세그먼트 잘게 쪼개 저장하는 것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전체가 아닌 각 클라이언트 상황만 고려</a:t>
            </a:r>
            <a:r>
              <a:rPr kumimoji="1" lang="ko-KR" altLang="en-US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en-US" altLang="ko-KR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자원 사용의 불공정성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해당 시스템에서는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SDN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이용해서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전체적인 관점에서 제어하려고 한다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그런데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SDN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사용시 주의할 점이 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5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10.png"/><Relationship Id="rId4" Type="http://schemas.openxmlformats.org/officeDocument/2006/relationships/image" Target="../media/image33.png"/><Relationship Id="rId9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10.png"/><Relationship Id="rId4" Type="http://schemas.openxmlformats.org/officeDocument/2006/relationships/image" Target="../media/image33.png"/><Relationship Id="rId9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10.png"/><Relationship Id="rId4" Type="http://schemas.openxmlformats.org/officeDocument/2006/relationships/image" Target="../media/image33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5" Type="http://schemas.openxmlformats.org/officeDocument/2006/relationships/image" Target="../media/image290.png"/><Relationship Id="rId10" Type="http://schemas.openxmlformats.org/officeDocument/2006/relationships/image" Target="../media/image210.png"/><Relationship Id="rId4" Type="http://schemas.openxmlformats.org/officeDocument/2006/relationships/image" Target="../media/image33.png"/><Relationship Id="rId9" Type="http://schemas.openxmlformats.org/officeDocument/2006/relationships/image" Target="../media/image200.png"/><Relationship Id="rId14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chart" Target="../charts/chart10.xml"/><Relationship Id="rId3" Type="http://schemas.openxmlformats.org/officeDocument/2006/relationships/image" Target="../media/image46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5" Type="http://schemas.openxmlformats.org/officeDocument/2006/relationships/chart" Target="../charts/chart1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Relationship Id="rId14" Type="http://schemas.openxmlformats.org/officeDocument/2006/relationships/chart" Target="../charts/char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13" Type="http://schemas.openxmlformats.org/officeDocument/2006/relationships/chart" Target="../charts/chart22.xml"/><Relationship Id="rId3" Type="http://schemas.openxmlformats.org/officeDocument/2006/relationships/image" Target="../media/image46.png"/><Relationship Id="rId7" Type="http://schemas.openxmlformats.org/officeDocument/2006/relationships/chart" Target="../charts/chart16.xml"/><Relationship Id="rId12" Type="http://schemas.openxmlformats.org/officeDocument/2006/relationships/chart" Target="../charts/chart2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20.xml"/><Relationship Id="rId5" Type="http://schemas.openxmlformats.org/officeDocument/2006/relationships/chart" Target="../charts/chart14.xml"/><Relationship Id="rId15" Type="http://schemas.openxmlformats.org/officeDocument/2006/relationships/chart" Target="../charts/chart24.xml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Relationship Id="rId14" Type="http://schemas.openxmlformats.org/officeDocument/2006/relationships/chart" Target="../charts/char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9.xml"/><Relationship Id="rId13" Type="http://schemas.openxmlformats.org/officeDocument/2006/relationships/chart" Target="../charts/chart34.xml"/><Relationship Id="rId3" Type="http://schemas.openxmlformats.org/officeDocument/2006/relationships/image" Target="../media/image46.png"/><Relationship Id="rId7" Type="http://schemas.openxmlformats.org/officeDocument/2006/relationships/chart" Target="../charts/chart28.xml"/><Relationship Id="rId12" Type="http://schemas.openxmlformats.org/officeDocument/2006/relationships/chart" Target="../charts/chart3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11" Type="http://schemas.openxmlformats.org/officeDocument/2006/relationships/chart" Target="../charts/chart32.xml"/><Relationship Id="rId5" Type="http://schemas.openxmlformats.org/officeDocument/2006/relationships/chart" Target="../charts/chart26.xml"/><Relationship Id="rId15" Type="http://schemas.openxmlformats.org/officeDocument/2006/relationships/chart" Target="../charts/chart36.xml"/><Relationship Id="rId10" Type="http://schemas.openxmlformats.org/officeDocument/2006/relationships/chart" Target="../charts/chart31.xml"/><Relationship Id="rId4" Type="http://schemas.openxmlformats.org/officeDocument/2006/relationships/chart" Target="../charts/chart25.xml"/><Relationship Id="rId9" Type="http://schemas.openxmlformats.org/officeDocument/2006/relationships/chart" Target="../charts/chart30.xml"/><Relationship Id="rId1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collateral/executive-perspectives/annual-internet-report/white-paper-c11-741490.html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1.xml"/><Relationship Id="rId13" Type="http://schemas.openxmlformats.org/officeDocument/2006/relationships/chart" Target="../charts/chart46.xml"/><Relationship Id="rId3" Type="http://schemas.openxmlformats.org/officeDocument/2006/relationships/image" Target="../media/image46.png"/><Relationship Id="rId7" Type="http://schemas.openxmlformats.org/officeDocument/2006/relationships/chart" Target="../charts/chart40.xml"/><Relationship Id="rId12" Type="http://schemas.openxmlformats.org/officeDocument/2006/relationships/chart" Target="../charts/chart4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9.xml"/><Relationship Id="rId11" Type="http://schemas.openxmlformats.org/officeDocument/2006/relationships/chart" Target="../charts/chart44.xml"/><Relationship Id="rId5" Type="http://schemas.openxmlformats.org/officeDocument/2006/relationships/chart" Target="../charts/chart38.xml"/><Relationship Id="rId15" Type="http://schemas.openxmlformats.org/officeDocument/2006/relationships/chart" Target="../charts/chart48.xml"/><Relationship Id="rId10" Type="http://schemas.openxmlformats.org/officeDocument/2006/relationships/chart" Target="../charts/chart43.xml"/><Relationship Id="rId4" Type="http://schemas.openxmlformats.org/officeDocument/2006/relationships/chart" Target="../charts/chart37.xml"/><Relationship Id="rId9" Type="http://schemas.openxmlformats.org/officeDocument/2006/relationships/chart" Target="../charts/chart42.xml"/><Relationship Id="rId14" Type="http://schemas.openxmlformats.org/officeDocument/2006/relationships/chart" Target="../charts/chart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3.xml"/><Relationship Id="rId13" Type="http://schemas.openxmlformats.org/officeDocument/2006/relationships/chart" Target="../charts/chart58.xml"/><Relationship Id="rId3" Type="http://schemas.openxmlformats.org/officeDocument/2006/relationships/image" Target="../media/image46.png"/><Relationship Id="rId7" Type="http://schemas.openxmlformats.org/officeDocument/2006/relationships/chart" Target="../charts/chart52.xml"/><Relationship Id="rId12" Type="http://schemas.openxmlformats.org/officeDocument/2006/relationships/chart" Target="../charts/chart5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1.xml"/><Relationship Id="rId11" Type="http://schemas.openxmlformats.org/officeDocument/2006/relationships/chart" Target="../charts/chart56.xml"/><Relationship Id="rId5" Type="http://schemas.openxmlformats.org/officeDocument/2006/relationships/chart" Target="../charts/chart50.xml"/><Relationship Id="rId15" Type="http://schemas.openxmlformats.org/officeDocument/2006/relationships/chart" Target="../charts/chart60.xml"/><Relationship Id="rId10" Type="http://schemas.openxmlformats.org/officeDocument/2006/relationships/chart" Target="../charts/chart55.xml"/><Relationship Id="rId4" Type="http://schemas.openxmlformats.org/officeDocument/2006/relationships/chart" Target="../charts/chart49.xml"/><Relationship Id="rId9" Type="http://schemas.openxmlformats.org/officeDocument/2006/relationships/chart" Target="../charts/chart54.xml"/><Relationship Id="rId14" Type="http://schemas.openxmlformats.org/officeDocument/2006/relationships/chart" Target="../charts/chart5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5.xml"/><Relationship Id="rId13" Type="http://schemas.openxmlformats.org/officeDocument/2006/relationships/chart" Target="../charts/chart70.xml"/><Relationship Id="rId3" Type="http://schemas.openxmlformats.org/officeDocument/2006/relationships/image" Target="../media/image46.png"/><Relationship Id="rId7" Type="http://schemas.openxmlformats.org/officeDocument/2006/relationships/chart" Target="../charts/chart64.xml"/><Relationship Id="rId12" Type="http://schemas.openxmlformats.org/officeDocument/2006/relationships/chart" Target="../charts/chart6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3.xml"/><Relationship Id="rId11" Type="http://schemas.openxmlformats.org/officeDocument/2006/relationships/chart" Target="../charts/chart68.xml"/><Relationship Id="rId5" Type="http://schemas.openxmlformats.org/officeDocument/2006/relationships/chart" Target="../charts/chart62.xml"/><Relationship Id="rId15" Type="http://schemas.openxmlformats.org/officeDocument/2006/relationships/chart" Target="../charts/chart72.xml"/><Relationship Id="rId10" Type="http://schemas.openxmlformats.org/officeDocument/2006/relationships/chart" Target="../charts/chart67.xml"/><Relationship Id="rId4" Type="http://schemas.openxmlformats.org/officeDocument/2006/relationships/chart" Target="../charts/chart61.xml"/><Relationship Id="rId9" Type="http://schemas.openxmlformats.org/officeDocument/2006/relationships/chart" Target="../charts/chart66.xml"/><Relationship Id="rId14" Type="http://schemas.openxmlformats.org/officeDocument/2006/relationships/chart" Target="../charts/chart7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10.png"/><Relationship Id="rId4" Type="http://schemas.openxmlformats.org/officeDocument/2006/relationships/image" Target="../media/image33.png"/><Relationship Id="rId9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dirty="0"/>
              <a:t>How Much Can Visual Quality of HTTP Adaptive Streaming Be Improved By Cooperative SDN-enabled </a:t>
            </a:r>
            <a:r>
              <a:rPr lang="en-US" altLang="ko-KR" dirty="0" err="1"/>
              <a:t>WiFi</a:t>
            </a:r>
            <a:r>
              <a:rPr lang="en-US" altLang="ko-KR" dirty="0"/>
              <a:t> APs? 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2020-06-13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Proposed Video Streaming Service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System Architecture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09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system consists of four elements.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0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SDN Application </a:t>
            </a:r>
            <a:r>
              <a:rPr lang="en-US" altLang="ko-KR" b="1" kern="0" dirty="0"/>
              <a:t>periodically collects</a:t>
            </a:r>
            <a:r>
              <a:rPr lang="en-US" altLang="ko-KR" kern="0" dirty="0"/>
              <a:t> resource information.</a:t>
            </a:r>
          </a:p>
          <a:p>
            <a:pPr lvl="1"/>
            <a:r>
              <a:rPr lang="en-US" altLang="ko-KR" kern="0" dirty="0"/>
              <a:t>Based on the collected resources, the </a:t>
            </a:r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/>
              <a:t>delivery ratio</a:t>
            </a:r>
            <a:r>
              <a:rPr lang="en-US" altLang="ko-KR" kern="0" dirty="0"/>
              <a:t> of the client are determined.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118822"/>
            <a:ext cx="2088232" cy="20941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7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Media Server keeps </a:t>
            </a:r>
            <a:r>
              <a:rPr lang="en-US" altLang="ko-KR" b="1" kern="0" dirty="0"/>
              <a:t>MPD</a:t>
            </a:r>
            <a:r>
              <a:rPr lang="en-US" altLang="ko-KR" kern="0" dirty="0"/>
              <a:t> (Media Presentation Description) and </a:t>
            </a:r>
            <a:r>
              <a:rPr lang="en-US" altLang="ko-KR" b="1" kern="0" dirty="0"/>
              <a:t>videos</a:t>
            </a:r>
            <a:r>
              <a:rPr lang="en-US" altLang="ko-KR" kern="0" dirty="0"/>
              <a:t>.</a:t>
            </a:r>
          </a:p>
          <a:p>
            <a:pPr lvl="1"/>
            <a:r>
              <a:rPr lang="en-US" altLang="ko-KR" kern="0" dirty="0"/>
              <a:t>it keeps the videos in segment units according to the </a:t>
            </a:r>
            <a:r>
              <a:rPr lang="en-US" altLang="ko-KR" b="1" kern="0" dirty="0"/>
              <a:t>encoding rate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1412776"/>
            <a:ext cx="2232248" cy="1584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AP agent periodically provides resource information to SDN application.</a:t>
            </a:r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3429000"/>
            <a:ext cx="2952328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DASH Client is a client that receives video streaming.</a:t>
            </a:r>
          </a:p>
          <a:p>
            <a:pPr lvl="1"/>
            <a:r>
              <a:rPr lang="en-US" altLang="ko-KR" kern="0" dirty="0"/>
              <a:t>DASH Client connects to </a:t>
            </a:r>
            <a:r>
              <a:rPr lang="en-US" altLang="ko-KR" b="1" kern="0" dirty="0"/>
              <a:t>multiple APs</a:t>
            </a:r>
            <a:r>
              <a:rPr lang="en-US" altLang="ko-KR" kern="0" dirty="0"/>
              <a:t> using multiple interfaces.</a:t>
            </a:r>
          </a:p>
          <a:p>
            <a:pPr lvl="1"/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/>
              <a:t>delivery ratio</a:t>
            </a:r>
            <a:r>
              <a:rPr lang="en-US" altLang="ko-KR" kern="0" dirty="0"/>
              <a:t> are controlled by SDN Application.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71800" y="4869160"/>
            <a:ext cx="2664296" cy="129614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8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Proposed Video Streaming Service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Problem Description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95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F7439-6750-4501-B94B-733CAD3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D2B72-445E-49CA-BE00-27795C93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72671-B853-47CD-9982-D30FFB638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F84403A3-45BD-4F6F-A2DE-DE0B8A9D45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3076156"/>
                  </p:ext>
                </p:extLst>
              </p:nvPr>
            </p:nvGraphicFramePr>
            <p:xfrm>
              <a:off x="89520" y="2060848"/>
              <a:ext cx="5562600" cy="240284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1085283590"/>
                        </a:ext>
                      </a:extLst>
                    </a:gridCol>
                    <a:gridCol w="4533900">
                      <a:extLst>
                        <a:ext uri="{9D8B030D-6E8A-4147-A177-3AD203B41FA5}">
                          <a16:colId xmlns:a16="http://schemas.microsoft.com/office/drawing/2014/main" val="120622707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ko-KR" sz="1200" i="1" u="none" strike="noStrike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ar-AE" altLang="ko-KR" sz="1200" i="1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ar-AE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to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958396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ar-AE" altLang="ko-KR" sz="1200" i="1" u="none" strike="noStrike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ar-AE" altLang="ko-KR" sz="1200" i="1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ar-AE" altLang="ko-KR" sz="1200" i="1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ar-AE" altLang="ko-KR" sz="1200" i="1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ar-AE" altLang="ko-KR" sz="1200" i="1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836894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ar-AE" altLang="ko-KR" sz="1200" i="1" u="none" strike="noStrike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ar-AE" altLang="ko-KR" sz="1200" i="1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ar-AE" sz="1200" u="none" strike="noStrike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200" u="none" strike="noStrike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1200" u="none" strike="noStrike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246817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ar-AE" altLang="ko-KR" sz="120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ar-AE" altLang="ko-KR" sz="1200" i="1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266458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ar-AE" altLang="ko-KR" sz="1200" i="1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ar-AE" altLang="ko-KR" sz="1200" i="1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ar-AE" altLang="ko-KR" sz="1200" i="1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200" i="1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ar-AE" altLang="ko-KR" sz="1200" i="1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ar-AE" altLang="ko-KR" sz="1200" i="1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altLang="ko-KR" sz="1200" i="1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ar-AE" altLang="ko-KR" sz="1200" i="1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ar-AE" altLang="ko-KR" sz="1200" i="1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𝑏𝑢𝑓</m:t>
                                      </m:r>
                                    </m:sub>
                                    <m:sup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𝑚𝑒𝑑</m:t>
                                      </m:r>
                                    </m:sup>
                                  </m:sSubSup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altLang="ko-KR" sz="1200" i="1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𝑏𝑢𝑓</m:t>
                                      </m:r>
                                    </m:sub>
                                  </m:sSub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55465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F84403A3-45BD-4F6F-A2DE-DE0B8A9D45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3076156"/>
                  </p:ext>
                </p:extLst>
              </p:nvPr>
            </p:nvGraphicFramePr>
            <p:xfrm>
              <a:off x="89520" y="2060848"/>
              <a:ext cx="5562600" cy="240284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1085283590"/>
                        </a:ext>
                      </a:extLst>
                    </a:gridCol>
                    <a:gridCol w="4533900">
                      <a:extLst>
                        <a:ext uri="{9D8B030D-6E8A-4147-A177-3AD203B41FA5}">
                          <a16:colId xmlns:a16="http://schemas.microsoft.com/office/drawing/2014/main" val="1206227070"/>
                        </a:ext>
                      </a:extLst>
                    </a:gridCol>
                  </a:tblGrid>
                  <a:tr h="331089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1852" r="-537" b="-75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839684"/>
                      </a:ext>
                    </a:extLst>
                  </a:tr>
                  <a:tr h="581914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57292" r="-537" b="-323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689426"/>
                      </a:ext>
                    </a:extLst>
                  </a:tr>
                  <a:tr h="612966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149505" r="-537" b="-2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68170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466667" r="-537" b="-2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645851"/>
                      </a:ext>
                    </a:extLst>
                  </a:tr>
                  <a:tr h="547307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340000" r="-537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465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1231"/>
                  </p:ext>
                </p:extLst>
              </p:nvPr>
            </p:nvGraphicFramePr>
            <p:xfrm>
              <a:off x="5580112" y="1052736"/>
              <a:ext cx="3384376" cy="5551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delivery ratio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receives through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receives streaming service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wants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receive streaming service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UE 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AP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Bandwidth between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𝑏𝑢𝑓</m:t>
                                    </m:r>
                                  </m:sub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𝑚𝑒𝑑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Median value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𝑈𝐸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s’ buffer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23265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𝑏𝑢𝑓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threshold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806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control 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27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 kern="1200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parameter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474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1231"/>
                  </p:ext>
                </p:extLst>
              </p:nvPr>
            </p:nvGraphicFramePr>
            <p:xfrm>
              <a:off x="5580112" y="1052736"/>
              <a:ext cx="3384376" cy="5551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80519" r="-329231" b="-10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80519" r="-469" b="-10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82895" r="-329231" b="-9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182895" r="-469" b="-9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286667" r="-32923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286667" r="-469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75410" r="-329231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UE 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585000" r="-329231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AP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540789" r="-329231" b="-5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811667" r="-329231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811667" r="-469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896721" r="-32923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996721" r="-3292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096721" r="-3292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1096721" r="-4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265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196721" r="-3292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threshold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806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296721" r="-3292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control 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27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396721" r="-3292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1396721" r="-4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74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37B9E2-1A23-4584-8E33-6BBE1C4635DC}"/>
                  </a:ext>
                </a:extLst>
              </p:cNvPr>
              <p:cNvSpPr txBox="1"/>
              <p:nvPr/>
            </p:nvSpPr>
            <p:spPr bwMode="auto">
              <a:xfrm>
                <a:off x="1691680" y="4469652"/>
                <a:ext cx="45777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200" dirty="0">
                    <a:solidFill>
                      <a:schemeClr val="dk1"/>
                    </a:solidFill>
                    <a:ea typeface="+mn-ea"/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d>
                      <m:d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ar-AE" altLang="ko-KR" sz="1200" kern="10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p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p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ar-AE" altLang="ko-KR" sz="1200" kern="10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p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ar-AE" altLang="ko-KR" sz="1200" kern="10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37B9E2-1A23-4584-8E33-6BBE1C46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469652"/>
                <a:ext cx="4577714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Lagrange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sz="1600" kern="1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Too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lambdas</a:t>
                </a:r>
                <a:endParaRPr lang="en-US" altLang="ko-KR" b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VAP (Virtual Access Point)</a:t>
                </a:r>
              </a:p>
              <a:p>
                <a:pPr lvl="1"/>
                <a:r>
                  <a:rPr lang="en-US" altLang="ko-KR" dirty="0"/>
                  <a:t>Like one AP (one lambda)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CF3F9803-E535-4119-B067-5F46A5455427}"/>
              </a:ext>
            </a:extLst>
          </p:cNvPr>
          <p:cNvGrpSpPr/>
          <p:nvPr/>
        </p:nvGrpSpPr>
        <p:grpSpPr>
          <a:xfrm>
            <a:off x="323528" y="3912341"/>
            <a:ext cx="8690088" cy="2540995"/>
            <a:chOff x="323528" y="3696317"/>
            <a:chExt cx="8690088" cy="254099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16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Proposed Video Streaming Service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Proposed Algorithm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10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Video Streaming Service</a:t>
            </a:r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Proposed Algorithm</a:t>
            </a:r>
          </a:p>
          <a:p>
            <a:endParaRPr lang="en-US" altLang="ko-KR" dirty="0"/>
          </a:p>
          <a:p>
            <a:r>
              <a:rPr lang="en-US" altLang="ko-KR" dirty="0"/>
              <a:t>Experimental Results</a:t>
            </a:r>
          </a:p>
          <a:p>
            <a:pPr lvl="1"/>
            <a:r>
              <a:rPr lang="en-US" altLang="ko-KR" dirty="0"/>
              <a:t>Experimental Environments</a:t>
            </a:r>
          </a:p>
          <a:p>
            <a:pPr lvl="1"/>
            <a:r>
              <a:rPr lang="en-US" altLang="ko-KR" dirty="0"/>
              <a:t>Performance Verification of Proposed System</a:t>
            </a:r>
          </a:p>
          <a:p>
            <a:pPr lvl="1"/>
            <a:r>
              <a:rPr lang="en-US" altLang="ko-KR" dirty="0"/>
              <a:t>Performance Comparison with Other Algorithms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Conclusion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062224" cy="5760640"/>
            <a:chOff x="34068" y="1052736"/>
            <a:chExt cx="906222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812892" y="5772726"/>
                  <a:ext cx="228340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892" y="5772726"/>
                  <a:ext cx="228340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276497" y="6075172"/>
              <a:ext cx="153639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276497" y="3520302"/>
              <a:ext cx="267809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878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276497" y="6075172"/>
              <a:ext cx="148646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276497" y="3520302"/>
              <a:ext cx="267809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직사각형 45"/>
          <p:cNvSpPr/>
          <p:nvPr/>
        </p:nvSpPr>
        <p:spPr>
          <a:xfrm>
            <a:off x="0" y="1002303"/>
            <a:ext cx="9144000" cy="6151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8134407" y="1617528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Normal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7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276497" y="6075172"/>
              <a:ext cx="148646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276497" y="3520302"/>
              <a:ext cx="267809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4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7" y="1052736"/>
            <a:ext cx="9112155" cy="5760640"/>
            <a:chOff x="34067" y="1052736"/>
            <a:chExt cx="9112155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5800048"/>
                  <a:ext cx="3465539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958" y="4856618"/>
                  <a:ext cx="3465539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276497" y="6075172"/>
              <a:ext cx="148646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276497" y="3520302"/>
              <a:ext cx="267809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3" y="1327860"/>
              <a:ext cx="357094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30196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5879" y="2323418"/>
            <a:ext cx="8398121" cy="448995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4059" b="-2923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846369" y="2764577"/>
            <a:ext cx="6653401" cy="184364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blipFill rotWithShape="1">
                <a:blip r:embed="rId15"/>
                <a:stretch>
                  <a:fillRect t="-7143" r="-2922" b="-1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0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Arial" pitchFamily="34" charset="0"/>
                  </a:rPr>
                  <a:t>Three Timeslot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kern="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dirty="0">
                    <a:cs typeface="Arial" pitchFamily="34" charset="0"/>
                  </a:rPr>
                  <a:t> Adjustment (Outer loop)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Using Bi-section method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Adjustment (Inner loop)</a:t>
                </a:r>
              </a:p>
              <a:p>
                <a:pPr lvl="1"/>
                <a:r>
                  <a:rPr lang="en-US" altLang="ko-KR" dirty="0"/>
                  <a:t>Using Greedy method</a:t>
                </a:r>
              </a:p>
              <a:p>
                <a:pPr lvl="1"/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according to bandwidth ratio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2808312" cy="68470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2241724"/>
            <a:ext cx="6912768" cy="5040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4067944" y="1556569"/>
                <a:ext cx="135953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 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1556569"/>
                <a:ext cx="1359539" cy="338554"/>
              </a:xfrm>
              <a:prstGeom prst="rect">
                <a:avLst/>
              </a:prstGeom>
              <a:blipFill>
                <a:blip r:embed="rId4"/>
                <a:stretch>
                  <a:fillRect t="-5357" r="-448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655711" y="1883133"/>
                <a:ext cx="1536639" cy="358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 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5711" y="1883133"/>
                <a:ext cx="1536639" cy="358368"/>
              </a:xfrm>
              <a:prstGeom prst="rect">
                <a:avLst/>
              </a:prstGeom>
              <a:blipFill>
                <a:blip r:embed="rId5"/>
                <a:stretch>
                  <a:fillRect t="-5085"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1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48924A-F795-4E95-B1DB-B96268346B34}"/>
              </a:ext>
            </a:extLst>
          </p:cNvPr>
          <p:cNvSpPr/>
          <p:nvPr/>
        </p:nvSpPr>
        <p:spPr>
          <a:xfrm>
            <a:off x="7924800" y="6237288"/>
            <a:ext cx="607640" cy="54451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dirty="0">
                    <a:cs typeface="Arial" pitchFamily="34" charset="0"/>
                  </a:rPr>
                  <a:t> Adjustment (Outer loop)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1DCC170-9621-46A8-B137-E16E0744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36" y="1512001"/>
            <a:ext cx="6120000" cy="45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Adjustment (Inner loop)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DC670-84C4-4943-9295-11DBD5181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36" y="1512000"/>
            <a:ext cx="6120000" cy="35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Experimental Results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Experimental Environment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160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3311599" cy="51847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Device</a:t>
            </a:r>
          </a:p>
          <a:p>
            <a:pPr lvl="1"/>
            <a:r>
              <a:rPr lang="en-US" altLang="ko-KR" dirty="0"/>
              <a:t>SDN Controller</a:t>
            </a:r>
          </a:p>
          <a:p>
            <a:pPr lvl="2"/>
            <a:r>
              <a:rPr lang="en-US" altLang="ko-KR" dirty="0"/>
              <a:t>Ubuntu 16.04</a:t>
            </a:r>
          </a:p>
          <a:p>
            <a:pPr lvl="2"/>
            <a:r>
              <a:rPr lang="en-US" altLang="ko-KR" dirty="0"/>
              <a:t>ONOS 1.13.0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Media Server</a:t>
            </a:r>
          </a:p>
          <a:p>
            <a:pPr lvl="2"/>
            <a:r>
              <a:rPr lang="en-US" altLang="ko-KR" dirty="0"/>
              <a:t>Window 10</a:t>
            </a:r>
          </a:p>
          <a:p>
            <a:pPr lvl="2"/>
            <a:r>
              <a:rPr lang="en-US" altLang="ko-KR" dirty="0"/>
              <a:t>Python3 webserver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Access Point</a:t>
            </a:r>
          </a:p>
          <a:p>
            <a:pPr lvl="2"/>
            <a:r>
              <a:rPr lang="en-US" altLang="ko-KR" dirty="0"/>
              <a:t>Ubuntu 16.04</a:t>
            </a:r>
          </a:p>
          <a:p>
            <a:pPr lvl="2"/>
            <a:r>
              <a:rPr lang="en-US" altLang="ko-KR" dirty="0"/>
              <a:t>Raspberry PI3</a:t>
            </a:r>
          </a:p>
          <a:p>
            <a:pPr lvl="2"/>
            <a:r>
              <a:rPr lang="en-US" altLang="ko-KR" dirty="0" err="1"/>
              <a:t>Hostapd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DASH Clients</a:t>
            </a:r>
          </a:p>
          <a:p>
            <a:pPr lvl="2"/>
            <a:r>
              <a:rPr lang="en-US" altLang="ko-KR" dirty="0"/>
              <a:t>Window 10</a:t>
            </a:r>
          </a:p>
          <a:p>
            <a:pPr lvl="2"/>
            <a:r>
              <a:rPr lang="en-US" altLang="ko-KR" dirty="0" err="1"/>
              <a:t>Palcon</a:t>
            </a:r>
            <a:r>
              <a:rPr lang="en-US" altLang="ko-KR" dirty="0"/>
              <a:t> Proxy</a:t>
            </a:r>
          </a:p>
          <a:p>
            <a:endParaRPr lang="en-US" altLang="ko-KR" dirty="0" err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55858708-A787-48A3-9EFC-87F4D34E01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141009"/>
                  </p:ext>
                </p:extLst>
              </p:nvPr>
            </p:nvGraphicFramePr>
            <p:xfrm>
              <a:off x="3938448" y="4684950"/>
              <a:ext cx="5034312" cy="1567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8578">
                      <a:extLst>
                        <a:ext uri="{9D8B030D-6E8A-4147-A177-3AD203B41FA5}">
                          <a16:colId xmlns:a16="http://schemas.microsoft.com/office/drawing/2014/main" val="217086906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6124922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2545971463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74553090"/>
                        </a:ext>
                      </a:extLst>
                    </a:gridCol>
                  </a:tblGrid>
                  <a:tr h="314175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System parameter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8678" marR="88678" marT="44339" marB="4433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898925"/>
                      </a:ext>
                    </a:extLst>
                  </a:tr>
                  <a:tr h="3019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0.01439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>
                              <a:effectLst/>
                            </a:rPr>
                            <a:t>0.00001</a:t>
                          </a:r>
                          <a:endParaRPr lang="en-US" altLang="ko-KR" sz="15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077937"/>
                      </a:ext>
                    </a:extLst>
                  </a:tr>
                  <a:tr h="3019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0.02866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5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1.0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561202"/>
                      </a:ext>
                    </a:extLst>
                  </a:tr>
                  <a:tr h="3200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0.02828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1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5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9.0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461320"/>
                      </a:ext>
                    </a:extLst>
                  </a:tr>
                  <a:tr h="31417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0.005873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/>
                        </a:p>
                      </a:txBody>
                      <a:tcPr marL="88678" marR="88678" marT="44339" marB="44339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573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55858708-A787-48A3-9EFC-87F4D34E01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141009"/>
                  </p:ext>
                </p:extLst>
              </p:nvPr>
            </p:nvGraphicFramePr>
            <p:xfrm>
              <a:off x="3938448" y="4684950"/>
              <a:ext cx="5034312" cy="1567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8578">
                      <a:extLst>
                        <a:ext uri="{9D8B030D-6E8A-4147-A177-3AD203B41FA5}">
                          <a16:colId xmlns:a16="http://schemas.microsoft.com/office/drawing/2014/main" val="217086906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6124922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2545971463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74553090"/>
                        </a:ext>
                      </a:extLst>
                    </a:gridCol>
                  </a:tblGrid>
                  <a:tr h="317278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System parameter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8678" marR="88678" marT="44339" marB="4433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898925"/>
                      </a:ext>
                    </a:extLst>
                  </a:tr>
                  <a:tr h="3049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108000" r="-300000" b="-3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0.01439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8000" r="-100483" b="-3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>
                              <a:effectLst/>
                            </a:rPr>
                            <a:t>0.00001</a:t>
                          </a:r>
                          <a:endParaRPr lang="en-US" altLang="ko-KR" sz="15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077937"/>
                      </a:ext>
                    </a:extLst>
                  </a:tr>
                  <a:tr h="3049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203922" r="-300000" b="-2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0.02866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3922" r="-100483" b="-2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1.0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561202"/>
                      </a:ext>
                    </a:extLst>
                  </a:tr>
                  <a:tr h="3232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292453" r="-300000" b="-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0.02828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92453" r="-100483" b="-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9.0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461320"/>
                      </a:ext>
                    </a:extLst>
                  </a:tr>
                  <a:tr h="3172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400000" r="-300000" b="-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0.005873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/>
                        </a:p>
                      </a:txBody>
                      <a:tcPr marL="88678" marR="88678" marT="44339" marB="44339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57376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D1DFF38-03CB-47A4-8B39-B9B455D8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49" y="2412143"/>
            <a:ext cx="5034312" cy="2108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51495-9DCD-48CC-B878-D0566BEFC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220" y="1182605"/>
            <a:ext cx="2662750" cy="1104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4FA9C-42AA-4AD0-BF02-5D74E322C8E4}"/>
              </a:ext>
            </a:extLst>
          </p:cNvPr>
          <p:cNvSpPr txBox="1"/>
          <p:nvPr/>
        </p:nvSpPr>
        <p:spPr bwMode="auto">
          <a:xfrm>
            <a:off x="6057277" y="1290765"/>
            <a:ext cx="59663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Access</a:t>
            </a:r>
          </a:p>
          <a:p>
            <a:pPr algn="ctr"/>
            <a:r>
              <a:rPr lang="en-US" altLang="ko-KR" sz="1000" dirty="0"/>
              <a:t>Point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81F79-A55E-45AB-93E3-376090DD1E26}"/>
              </a:ext>
            </a:extLst>
          </p:cNvPr>
          <p:cNvSpPr txBox="1"/>
          <p:nvPr/>
        </p:nvSpPr>
        <p:spPr bwMode="auto">
          <a:xfrm>
            <a:off x="3995936" y="2596445"/>
            <a:ext cx="5613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Media</a:t>
            </a:r>
          </a:p>
          <a:p>
            <a:pPr algn="ctr"/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9897A-9914-4B4A-AC88-F11BB7468BC0}"/>
              </a:ext>
            </a:extLst>
          </p:cNvPr>
          <p:cNvSpPr txBox="1"/>
          <p:nvPr/>
        </p:nvSpPr>
        <p:spPr bwMode="auto">
          <a:xfrm>
            <a:off x="4602956" y="2596445"/>
            <a:ext cx="7393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SDN</a:t>
            </a:r>
          </a:p>
          <a:p>
            <a:pPr algn="ctr"/>
            <a:r>
              <a:rPr lang="en-US" altLang="ko-KR" sz="1000" dirty="0"/>
              <a:t>Controller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D108D-075B-4989-862C-D7CD04666A0B}"/>
              </a:ext>
            </a:extLst>
          </p:cNvPr>
          <p:cNvSpPr txBox="1"/>
          <p:nvPr/>
        </p:nvSpPr>
        <p:spPr bwMode="auto">
          <a:xfrm>
            <a:off x="8172913" y="2708920"/>
            <a:ext cx="5758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Clients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7445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MPD bitrate</a:t>
                </a:r>
              </a:p>
              <a:p>
                <a:pPr lvl="1"/>
                <a:r>
                  <a:rPr lang="en-US" altLang="ko-KR" dirty="0"/>
                  <a:t>[ 200, 400, 600, 800, 1000, 1200, 1400, 1600, 1800, 2000, 2200, 2400, 2600, 2800, 3000 ] kbps</a:t>
                </a:r>
              </a:p>
              <a:p>
                <a:r>
                  <a:rPr lang="en-US" altLang="ko-KR" dirty="0"/>
                  <a:t>DASH segment duration</a:t>
                </a:r>
              </a:p>
              <a:p>
                <a:pPr lvl="1"/>
                <a:r>
                  <a:rPr lang="en-US" altLang="ko-KR" dirty="0"/>
                  <a:t>2 sec</a:t>
                </a:r>
              </a:p>
              <a:p>
                <a:r>
                  <a:rPr lang="en-US" altLang="ko-KR" dirty="0"/>
                  <a:t>Request bitrate</a:t>
                </a:r>
              </a:p>
              <a:p>
                <a:pPr lvl="1"/>
                <a:r>
                  <a:rPr lang="en-US" altLang="ko-KR" dirty="0"/>
                  <a:t>3000 kbps</a:t>
                </a:r>
              </a:p>
              <a:p>
                <a:r>
                  <a:rPr lang="en-US" altLang="ko-KR" dirty="0"/>
                  <a:t>Bandwidth</a:t>
                </a:r>
              </a:p>
              <a:p>
                <a:pPr lvl="1"/>
                <a:r>
                  <a:rPr lang="en-US" altLang="ko-KR" dirty="0"/>
                  <a:t>Traffic control: “</a:t>
                </a:r>
                <a:r>
                  <a:rPr lang="en-US" altLang="ko-KR" dirty="0" err="1"/>
                  <a:t>Wondershaper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Uplink: 100 </a:t>
                </a:r>
                <a:r>
                  <a:rPr lang="en-US" altLang="ko-KR" dirty="0" err="1"/>
                  <a:t>mbps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Downlink: 13 </a:t>
                </a:r>
                <a:r>
                  <a:rPr lang="en-US" altLang="ko-KR" dirty="0" err="1"/>
                  <a:t>mbps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Curve-fitting: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8196.5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0.0047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RSSI</m:t>
                        </m:r>
                      </m:sup>
                    </m:sSup>
                  </m:oMath>
                </a14:m>
                <a:r>
                  <a:rPr lang="en-US" altLang="ko-KR" dirty="0"/>
                  <a:t> kbps</a:t>
                </a:r>
              </a:p>
              <a:p>
                <a:endParaRPr lang="en-US" altLang="ko-KR" dirty="0" err="1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81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28498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Introduction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29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Situation</a:t>
            </a:r>
          </a:p>
          <a:p>
            <a:pPr lvl="1"/>
            <a:r>
              <a:rPr lang="en-US" altLang="ko-KR" dirty="0"/>
              <a:t>Three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57EF45-61E7-4331-8257-0514CE8961F8}"/>
              </a:ext>
            </a:extLst>
          </p:cNvPr>
          <p:cNvCxnSpPr>
            <a:cxnSpLocks/>
          </p:cNvCxnSpPr>
          <p:nvPr/>
        </p:nvCxnSpPr>
        <p:spPr bwMode="auto">
          <a:xfrm>
            <a:off x="3059832" y="2253846"/>
            <a:ext cx="0" cy="437714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6D3A8E-25E2-4817-81AD-96F72E2C772C}"/>
              </a:ext>
            </a:extLst>
          </p:cNvPr>
          <p:cNvCxnSpPr>
            <a:cxnSpLocks/>
          </p:cNvCxnSpPr>
          <p:nvPr/>
        </p:nvCxnSpPr>
        <p:spPr bwMode="auto">
          <a:xfrm>
            <a:off x="6012160" y="2253846"/>
            <a:ext cx="0" cy="437714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68D78B-9EFE-4AC1-A470-B61712C37B34}"/>
              </a:ext>
            </a:extLst>
          </p:cNvPr>
          <p:cNvSpPr txBox="1"/>
          <p:nvPr/>
        </p:nvSpPr>
        <p:spPr bwMode="auto">
          <a:xfrm>
            <a:off x="798966" y="1853736"/>
            <a:ext cx="14109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Scenario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9680A0-F720-4634-9692-65B8F7C07391}"/>
              </a:ext>
            </a:extLst>
          </p:cNvPr>
          <p:cNvSpPr txBox="1"/>
          <p:nvPr/>
        </p:nvSpPr>
        <p:spPr bwMode="auto">
          <a:xfrm>
            <a:off x="3830514" y="1839182"/>
            <a:ext cx="14109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Scenario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34BEF7-3344-4F58-9378-D4334206892D}"/>
              </a:ext>
            </a:extLst>
          </p:cNvPr>
          <p:cNvSpPr txBox="1"/>
          <p:nvPr/>
        </p:nvSpPr>
        <p:spPr bwMode="auto">
          <a:xfrm>
            <a:off x="6790420" y="1839182"/>
            <a:ext cx="14109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Scenario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FB8304C-D846-4E09-B528-D618B38660EC}"/>
              </a:ext>
            </a:extLst>
          </p:cNvPr>
          <p:cNvSpPr/>
          <p:nvPr/>
        </p:nvSpPr>
        <p:spPr>
          <a:xfrm>
            <a:off x="3276871" y="5852096"/>
            <a:ext cx="2451649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506C6F3-FD67-4E28-902B-4C4A4BBDD929}"/>
              </a:ext>
            </a:extLst>
          </p:cNvPr>
          <p:cNvGrpSpPr/>
          <p:nvPr/>
        </p:nvGrpSpPr>
        <p:grpSpPr>
          <a:xfrm>
            <a:off x="107504" y="2209332"/>
            <a:ext cx="2452120" cy="4421655"/>
            <a:chOff x="107504" y="2209332"/>
            <a:chExt cx="2452120" cy="442165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6C39C32-D656-45EC-88D6-A5F047ECD0A5}"/>
                </a:ext>
              </a:extLst>
            </p:cNvPr>
            <p:cNvGrpSpPr/>
            <p:nvPr/>
          </p:nvGrpSpPr>
          <p:grpSpPr>
            <a:xfrm>
              <a:off x="619093" y="5021734"/>
              <a:ext cx="1940531" cy="1609253"/>
              <a:chOff x="269525" y="2281747"/>
              <a:chExt cx="2506862" cy="2078903"/>
            </a:xfrm>
          </p:grpSpPr>
          <p:pic>
            <p:nvPicPr>
              <p:cNvPr id="10" name="Picture 8" descr="C:\Users\dream\Desktop\ap.png">
                <a:extLst>
                  <a:ext uri="{FF2B5EF4-FFF2-40B4-BE49-F238E27FC236}">
                    <a16:creationId xmlns:a16="http://schemas.microsoft.com/office/drawing/2014/main" id="{86FF9E4C-3805-4A0D-9C92-67D361367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dream\Desktop\client.png">
                <a:extLst>
                  <a:ext uri="{FF2B5EF4-FFF2-40B4-BE49-F238E27FC236}">
                    <a16:creationId xmlns:a16="http://schemas.microsoft.com/office/drawing/2014/main" id="{614CB320-FD99-4644-84DF-8194FF5253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C:\Users\dream\Desktop\ap.png">
                <a:extLst>
                  <a:ext uri="{FF2B5EF4-FFF2-40B4-BE49-F238E27FC236}">
                    <a16:creationId xmlns:a16="http://schemas.microsoft.com/office/drawing/2014/main" id="{C4167D0A-9167-4037-98C5-DC71594997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dream\Desktop\client.png">
                <a:extLst>
                  <a:ext uri="{FF2B5EF4-FFF2-40B4-BE49-F238E27FC236}">
                    <a16:creationId xmlns:a16="http://schemas.microsoft.com/office/drawing/2014/main" id="{0C47E6F9-BEED-4E04-9E03-D3E02DCB8F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dream\Desktop\client.png">
                <a:extLst>
                  <a:ext uri="{FF2B5EF4-FFF2-40B4-BE49-F238E27FC236}">
                    <a16:creationId xmlns:a16="http://schemas.microsoft.com/office/drawing/2014/main" id="{493C83ED-B931-44D7-B713-398E64909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dream\Desktop\client.png">
                <a:extLst>
                  <a:ext uri="{FF2B5EF4-FFF2-40B4-BE49-F238E27FC236}">
                    <a16:creationId xmlns:a16="http://schemas.microsoft.com/office/drawing/2014/main" id="{970B8F30-1E2D-43CF-B252-9432C0E0F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97CA90E-5CC8-445D-9DB6-6E7BB2F62B0F}"/>
                  </a:ext>
                </a:extLst>
              </p:cNvPr>
              <p:cNvCxnSpPr>
                <a:stCxn id="14" idx="0"/>
                <a:endCxn id="10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3317ADC-17CA-48C0-8B3D-D4BFA1B02A62}"/>
                  </a:ext>
                </a:extLst>
              </p:cNvPr>
              <p:cNvCxnSpPr>
                <a:stCxn id="14" idx="0"/>
                <a:endCxn id="12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02A80F55-007D-4FEF-9E6A-039717B7A360}"/>
                  </a:ext>
                </a:extLst>
              </p:cNvPr>
              <p:cNvCxnSpPr>
                <a:stCxn id="11" idx="0"/>
                <a:endCxn id="10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92B4163B-AE3F-4497-A511-1A423D90D6D0}"/>
                  </a:ext>
                </a:extLst>
              </p:cNvPr>
              <p:cNvCxnSpPr>
                <a:stCxn id="11" idx="0"/>
                <a:endCxn id="12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DEA6AF1-40BA-446E-8238-AA8AA9B2BD93}"/>
                  </a:ext>
                </a:extLst>
              </p:cNvPr>
              <p:cNvCxnSpPr>
                <a:stCxn id="15" idx="0"/>
                <a:endCxn id="10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83F32186-E22D-48AA-8069-A38C4455C5BB}"/>
                  </a:ext>
                </a:extLst>
              </p:cNvPr>
              <p:cNvCxnSpPr>
                <a:stCxn id="15" idx="0"/>
                <a:endCxn id="12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230747AD-9FD0-4E52-9A8E-2B1B7B1E7213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8007C8F7-02A7-4B5B-A553-4996C4225230}"/>
                  </a:ext>
                </a:extLst>
              </p:cNvPr>
              <p:cNvCxnSpPr>
                <a:stCxn id="13" idx="0"/>
                <a:endCxn id="10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6B0A2C1-E43F-4520-9C28-64C68CFD6AFC}"/>
                </a:ext>
              </a:extLst>
            </p:cNvPr>
            <p:cNvGrpSpPr/>
            <p:nvPr/>
          </p:nvGrpSpPr>
          <p:grpSpPr>
            <a:xfrm>
              <a:off x="581648" y="2798959"/>
              <a:ext cx="1940531" cy="1609253"/>
              <a:chOff x="269525" y="2281747"/>
              <a:chExt cx="2506862" cy="2078903"/>
            </a:xfrm>
          </p:grpSpPr>
          <p:pic>
            <p:nvPicPr>
              <p:cNvPr id="103" name="Picture 8" descr="C:\Users\dream\Desktop\ap.png">
                <a:extLst>
                  <a:ext uri="{FF2B5EF4-FFF2-40B4-BE49-F238E27FC236}">
                    <a16:creationId xmlns:a16="http://schemas.microsoft.com/office/drawing/2014/main" id="{704C7E4E-071A-42AB-B84C-2A1A46CD1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3" descr="C:\Users\dream\Desktop\client.png">
                <a:extLst>
                  <a:ext uri="{FF2B5EF4-FFF2-40B4-BE49-F238E27FC236}">
                    <a16:creationId xmlns:a16="http://schemas.microsoft.com/office/drawing/2014/main" id="{DB1A8A37-0C67-4024-AE29-4B2FBF389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C:\Users\dream\Desktop\ap.png">
                <a:extLst>
                  <a:ext uri="{FF2B5EF4-FFF2-40B4-BE49-F238E27FC236}">
                    <a16:creationId xmlns:a16="http://schemas.microsoft.com/office/drawing/2014/main" id="{6764679D-5720-4E5D-B226-A9C9CBCC9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3" descr="C:\Users\dream\Desktop\client.png">
                <a:extLst>
                  <a:ext uri="{FF2B5EF4-FFF2-40B4-BE49-F238E27FC236}">
                    <a16:creationId xmlns:a16="http://schemas.microsoft.com/office/drawing/2014/main" id="{2E2360EA-5942-4486-9A16-2C287C61B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3" descr="C:\Users\dream\Desktop\client.png">
                <a:extLst>
                  <a:ext uri="{FF2B5EF4-FFF2-40B4-BE49-F238E27FC236}">
                    <a16:creationId xmlns:a16="http://schemas.microsoft.com/office/drawing/2014/main" id="{628AF2EC-C792-41D2-BF91-593BA3B09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dream\Desktop\client.png">
                <a:extLst>
                  <a:ext uri="{FF2B5EF4-FFF2-40B4-BE49-F238E27FC236}">
                    <a16:creationId xmlns:a16="http://schemas.microsoft.com/office/drawing/2014/main" id="{CA908429-61B8-4BE0-8F2E-16329686B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52B4B381-0C55-4D3C-8BEF-7EE4DBAD073D}"/>
                  </a:ext>
                </a:extLst>
              </p:cNvPr>
              <p:cNvCxnSpPr>
                <a:stCxn id="107" idx="0"/>
                <a:endCxn id="103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3BDA10B0-0DA2-4935-B352-B3A8C00E5AA9}"/>
                  </a:ext>
                </a:extLst>
              </p:cNvPr>
              <p:cNvCxnSpPr>
                <a:stCxn id="107" idx="0"/>
                <a:endCxn id="105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F25E948-5A05-41F2-B034-839405F8C9C9}"/>
                  </a:ext>
                </a:extLst>
              </p:cNvPr>
              <p:cNvCxnSpPr>
                <a:stCxn id="104" idx="0"/>
                <a:endCxn id="103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6697F9ED-6A9C-4E14-B527-DB1F815809C8}"/>
                  </a:ext>
                </a:extLst>
              </p:cNvPr>
              <p:cNvCxnSpPr>
                <a:stCxn id="104" idx="0"/>
                <a:endCxn id="105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8F9C4F31-CD9A-4936-9D68-6A0B72844BEC}"/>
                  </a:ext>
                </a:extLst>
              </p:cNvPr>
              <p:cNvCxnSpPr>
                <a:stCxn id="108" idx="0"/>
                <a:endCxn id="103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6C983280-EF6D-480F-A4F1-33431A1C55BC}"/>
                  </a:ext>
                </a:extLst>
              </p:cNvPr>
              <p:cNvCxnSpPr>
                <a:stCxn id="108" idx="0"/>
                <a:endCxn id="105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3049F443-D9D8-4F07-8C95-4CB8B5A780E0}"/>
                  </a:ext>
                </a:extLst>
              </p:cNvPr>
              <p:cNvCxnSpPr>
                <a:stCxn id="106" idx="0"/>
                <a:endCxn id="105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7C2FC216-9B34-4744-8AE7-A2CDB8EFE77E}"/>
                  </a:ext>
                </a:extLst>
              </p:cNvPr>
              <p:cNvCxnSpPr>
                <a:stCxn id="106" idx="0"/>
                <a:endCxn id="103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B30B02-E056-48BA-8D52-709DF72A4414}"/>
                </a:ext>
              </a:extLst>
            </p:cNvPr>
            <p:cNvSpPr txBox="1"/>
            <p:nvPr/>
          </p:nvSpPr>
          <p:spPr bwMode="auto">
            <a:xfrm>
              <a:off x="107504" y="2209332"/>
              <a:ext cx="129554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single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F28174B-53B6-4DAA-81A0-96787C79FB24}"/>
                </a:ext>
              </a:extLst>
            </p:cNvPr>
            <p:cNvSpPr txBox="1"/>
            <p:nvPr/>
          </p:nvSpPr>
          <p:spPr bwMode="auto">
            <a:xfrm>
              <a:off x="179512" y="4541058"/>
              <a:ext cx="116570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multi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C71B91E-A41E-4340-B24B-A375BB02F7DD}"/>
              </a:ext>
            </a:extLst>
          </p:cNvPr>
          <p:cNvGrpSpPr/>
          <p:nvPr/>
        </p:nvGrpSpPr>
        <p:grpSpPr>
          <a:xfrm>
            <a:off x="3523317" y="2798959"/>
            <a:ext cx="1977976" cy="3832028"/>
            <a:chOff x="581648" y="2798959"/>
            <a:chExt cx="1977976" cy="3832028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314532A-A02D-42D1-9620-FBA10CE17CD0}"/>
                </a:ext>
              </a:extLst>
            </p:cNvPr>
            <p:cNvGrpSpPr/>
            <p:nvPr/>
          </p:nvGrpSpPr>
          <p:grpSpPr>
            <a:xfrm>
              <a:off x="619093" y="5021734"/>
              <a:ext cx="1940531" cy="1609253"/>
              <a:chOff x="269525" y="2281747"/>
              <a:chExt cx="2506862" cy="2078903"/>
            </a:xfrm>
          </p:grpSpPr>
          <p:pic>
            <p:nvPicPr>
              <p:cNvPr id="139" name="Picture 8" descr="C:\Users\dream\Desktop\ap.png">
                <a:extLst>
                  <a:ext uri="{FF2B5EF4-FFF2-40B4-BE49-F238E27FC236}">
                    <a16:creationId xmlns:a16="http://schemas.microsoft.com/office/drawing/2014/main" id="{0190CB12-383E-40BC-AAC3-729A95CA6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3" descr="C:\Users\dream\Desktop\client.png">
                <a:extLst>
                  <a:ext uri="{FF2B5EF4-FFF2-40B4-BE49-F238E27FC236}">
                    <a16:creationId xmlns:a16="http://schemas.microsoft.com/office/drawing/2014/main" id="{CD2E09D6-CEA7-4AAB-92A8-556EC79A1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8" descr="C:\Users\dream\Desktop\ap.png">
                <a:extLst>
                  <a:ext uri="{FF2B5EF4-FFF2-40B4-BE49-F238E27FC236}">
                    <a16:creationId xmlns:a16="http://schemas.microsoft.com/office/drawing/2014/main" id="{30D36B30-BA40-421B-9B94-96B13E2A8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3" descr="C:\Users\dream\Desktop\client.png">
                <a:extLst>
                  <a:ext uri="{FF2B5EF4-FFF2-40B4-BE49-F238E27FC236}">
                    <a16:creationId xmlns:a16="http://schemas.microsoft.com/office/drawing/2014/main" id="{06D88CB6-2046-41F9-AA0F-049BC7057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3" descr="C:\Users\dream\Desktop\client.png">
                <a:extLst>
                  <a:ext uri="{FF2B5EF4-FFF2-40B4-BE49-F238E27FC236}">
                    <a16:creationId xmlns:a16="http://schemas.microsoft.com/office/drawing/2014/main" id="{85BDC654-963E-4C68-BB82-6169BC82D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3" descr="C:\Users\dream\Desktop\client.png">
                <a:extLst>
                  <a:ext uri="{FF2B5EF4-FFF2-40B4-BE49-F238E27FC236}">
                    <a16:creationId xmlns:a16="http://schemas.microsoft.com/office/drawing/2014/main" id="{CBED366F-0683-4CC1-9087-70C156B8B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92B40E01-A0C3-4AF3-A566-063C642C3232}"/>
                  </a:ext>
                </a:extLst>
              </p:cNvPr>
              <p:cNvCxnSpPr>
                <a:stCxn id="143" idx="0"/>
                <a:endCxn id="139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85E998AB-A733-4509-9F09-DFCB54DBB957}"/>
                  </a:ext>
                </a:extLst>
              </p:cNvPr>
              <p:cNvCxnSpPr>
                <a:stCxn id="143" idx="0"/>
                <a:endCxn id="141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255C9F2A-F4AA-4E49-86A1-146B3ACE0289}"/>
                  </a:ext>
                </a:extLst>
              </p:cNvPr>
              <p:cNvCxnSpPr>
                <a:stCxn id="140" idx="0"/>
                <a:endCxn id="139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A7EC70D5-49A6-4E17-B431-2DB0A927086B}"/>
                  </a:ext>
                </a:extLst>
              </p:cNvPr>
              <p:cNvCxnSpPr>
                <a:stCxn id="140" idx="0"/>
                <a:endCxn id="141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567F2C59-5136-4AC0-ABB5-9372DE0D063E}"/>
                  </a:ext>
                </a:extLst>
              </p:cNvPr>
              <p:cNvCxnSpPr>
                <a:stCxn id="144" idx="0"/>
                <a:endCxn id="139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6B8EA797-4899-450D-AD89-CEF4E1EC6AF1}"/>
                  </a:ext>
                </a:extLst>
              </p:cNvPr>
              <p:cNvCxnSpPr>
                <a:stCxn id="144" idx="0"/>
                <a:endCxn id="141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4AA41263-2CBE-4026-9A8D-0B3E134035B5}"/>
                  </a:ext>
                </a:extLst>
              </p:cNvPr>
              <p:cNvCxnSpPr>
                <a:stCxn id="142" idx="0"/>
                <a:endCxn id="141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75F49C6C-E81A-4351-90B4-E88D964446A6}"/>
                  </a:ext>
                </a:extLst>
              </p:cNvPr>
              <p:cNvCxnSpPr>
                <a:stCxn id="142" idx="0"/>
                <a:endCxn id="139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95E00AE1-CA9B-4840-BD94-CF1ED9C052DB}"/>
                </a:ext>
              </a:extLst>
            </p:cNvPr>
            <p:cNvGrpSpPr/>
            <p:nvPr/>
          </p:nvGrpSpPr>
          <p:grpSpPr>
            <a:xfrm>
              <a:off x="581648" y="2798959"/>
              <a:ext cx="1940531" cy="1609253"/>
              <a:chOff x="269525" y="2281747"/>
              <a:chExt cx="2506862" cy="2078903"/>
            </a:xfrm>
          </p:grpSpPr>
          <p:pic>
            <p:nvPicPr>
              <p:cNvPr id="125" name="Picture 8" descr="C:\Users\dream\Desktop\ap.png">
                <a:extLst>
                  <a:ext uri="{FF2B5EF4-FFF2-40B4-BE49-F238E27FC236}">
                    <a16:creationId xmlns:a16="http://schemas.microsoft.com/office/drawing/2014/main" id="{45B70FE1-C07F-40A5-80C0-B56F3F5A5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3" descr="C:\Users\dream\Desktop\client.png">
                <a:extLst>
                  <a:ext uri="{FF2B5EF4-FFF2-40B4-BE49-F238E27FC236}">
                    <a16:creationId xmlns:a16="http://schemas.microsoft.com/office/drawing/2014/main" id="{20F6E18A-15A1-4425-A1D4-2F279891A7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8" descr="C:\Users\dream\Desktop\ap.png">
                <a:extLst>
                  <a:ext uri="{FF2B5EF4-FFF2-40B4-BE49-F238E27FC236}">
                    <a16:creationId xmlns:a16="http://schemas.microsoft.com/office/drawing/2014/main" id="{D4924317-16AA-4832-997B-4C925B584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dream\Desktop\client.png">
                <a:extLst>
                  <a:ext uri="{FF2B5EF4-FFF2-40B4-BE49-F238E27FC236}">
                    <a16:creationId xmlns:a16="http://schemas.microsoft.com/office/drawing/2014/main" id="{D3D03233-DB26-4E2A-8EFC-FA76C122CB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3" descr="C:\Users\dream\Desktop\client.png">
                <a:extLst>
                  <a:ext uri="{FF2B5EF4-FFF2-40B4-BE49-F238E27FC236}">
                    <a16:creationId xmlns:a16="http://schemas.microsoft.com/office/drawing/2014/main" id="{F9249D1C-CE3B-473C-8F7A-698C00534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3" descr="C:\Users\dream\Desktop\client.png">
                <a:extLst>
                  <a:ext uri="{FF2B5EF4-FFF2-40B4-BE49-F238E27FC236}">
                    <a16:creationId xmlns:a16="http://schemas.microsoft.com/office/drawing/2014/main" id="{2C0C6926-8130-4DDD-ADA5-B965F77C61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79967A74-1173-4CB9-9FC3-E8E1571858BE}"/>
                  </a:ext>
                </a:extLst>
              </p:cNvPr>
              <p:cNvCxnSpPr>
                <a:stCxn id="129" idx="0"/>
                <a:endCxn id="125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CC53211B-3F15-449D-A160-ADA8F6AEF145}"/>
                  </a:ext>
                </a:extLst>
              </p:cNvPr>
              <p:cNvCxnSpPr>
                <a:stCxn id="129" idx="0"/>
                <a:endCxn id="127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5190D76F-5007-43A6-9CFE-8B4F452975A0}"/>
                  </a:ext>
                </a:extLst>
              </p:cNvPr>
              <p:cNvCxnSpPr>
                <a:stCxn id="126" idx="0"/>
                <a:endCxn id="125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1C072993-3355-4AFB-9A86-C096634FC5F8}"/>
                  </a:ext>
                </a:extLst>
              </p:cNvPr>
              <p:cNvCxnSpPr>
                <a:stCxn id="126" idx="0"/>
                <a:endCxn id="127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7C46212D-6812-4F3F-B1A8-A5B84BFDDC94}"/>
                  </a:ext>
                </a:extLst>
              </p:cNvPr>
              <p:cNvCxnSpPr>
                <a:stCxn id="130" idx="0"/>
                <a:endCxn id="125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47086725-17CA-4E67-84FD-C16A8CF7E02C}"/>
                  </a:ext>
                </a:extLst>
              </p:cNvPr>
              <p:cNvCxnSpPr>
                <a:stCxn id="130" idx="0"/>
                <a:endCxn id="127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89CCC320-EBEC-4708-AA2F-9002D052C1CF}"/>
                  </a:ext>
                </a:extLst>
              </p:cNvPr>
              <p:cNvCxnSpPr>
                <a:stCxn id="128" idx="0"/>
                <a:endCxn id="127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96D2B68D-EC86-446E-97B8-5E4FA1B46239}"/>
                  </a:ext>
                </a:extLst>
              </p:cNvPr>
              <p:cNvCxnSpPr>
                <a:stCxn id="128" idx="0"/>
                <a:endCxn id="125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622F72E-7F9B-4552-A32E-E52A038067AE}"/>
              </a:ext>
            </a:extLst>
          </p:cNvPr>
          <p:cNvGrpSpPr/>
          <p:nvPr/>
        </p:nvGrpSpPr>
        <p:grpSpPr>
          <a:xfrm>
            <a:off x="6526586" y="2804278"/>
            <a:ext cx="1977976" cy="3832028"/>
            <a:chOff x="581648" y="2798959"/>
            <a:chExt cx="1977976" cy="3832028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17C872-8B10-41A2-A47B-83B6106112D9}"/>
                </a:ext>
              </a:extLst>
            </p:cNvPr>
            <p:cNvGrpSpPr/>
            <p:nvPr/>
          </p:nvGrpSpPr>
          <p:grpSpPr>
            <a:xfrm>
              <a:off x="619093" y="5021734"/>
              <a:ext cx="1940531" cy="1609253"/>
              <a:chOff x="269525" y="2281747"/>
              <a:chExt cx="2506862" cy="2078903"/>
            </a:xfrm>
          </p:grpSpPr>
          <p:pic>
            <p:nvPicPr>
              <p:cNvPr id="172" name="Picture 8" descr="C:\Users\dream\Desktop\ap.png">
                <a:extLst>
                  <a:ext uri="{FF2B5EF4-FFF2-40B4-BE49-F238E27FC236}">
                    <a16:creationId xmlns:a16="http://schemas.microsoft.com/office/drawing/2014/main" id="{850803C5-B178-4AB9-9115-3A84DCCF1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3" descr="C:\Users\dream\Desktop\client.png">
                <a:extLst>
                  <a:ext uri="{FF2B5EF4-FFF2-40B4-BE49-F238E27FC236}">
                    <a16:creationId xmlns:a16="http://schemas.microsoft.com/office/drawing/2014/main" id="{759AFF93-2819-430A-BCF8-6C18BE12C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" name="Picture 8" descr="C:\Users\dream\Desktop\ap.png">
                <a:extLst>
                  <a:ext uri="{FF2B5EF4-FFF2-40B4-BE49-F238E27FC236}">
                    <a16:creationId xmlns:a16="http://schemas.microsoft.com/office/drawing/2014/main" id="{688E07DA-9A19-4481-B29A-1BE686AAD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3" descr="C:\Users\dream\Desktop\client.png">
                <a:extLst>
                  <a:ext uri="{FF2B5EF4-FFF2-40B4-BE49-F238E27FC236}">
                    <a16:creationId xmlns:a16="http://schemas.microsoft.com/office/drawing/2014/main" id="{233BE44C-EF0C-4D02-8E04-5C7964A01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3" descr="C:\Users\dream\Desktop\client.png">
                <a:extLst>
                  <a:ext uri="{FF2B5EF4-FFF2-40B4-BE49-F238E27FC236}">
                    <a16:creationId xmlns:a16="http://schemas.microsoft.com/office/drawing/2014/main" id="{70A147E4-0E83-4D59-AA73-6507BE8CE4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3" descr="C:\Users\dream\Desktop\client.png">
                <a:extLst>
                  <a:ext uri="{FF2B5EF4-FFF2-40B4-BE49-F238E27FC236}">
                    <a16:creationId xmlns:a16="http://schemas.microsoft.com/office/drawing/2014/main" id="{7C62B07C-D2C7-4FB8-AD15-05E339248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313856B5-AF83-48D5-922A-2341D28F21C6}"/>
                  </a:ext>
                </a:extLst>
              </p:cNvPr>
              <p:cNvCxnSpPr>
                <a:stCxn id="176" idx="0"/>
                <a:endCxn id="172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2BD2CD24-4EED-4FA3-BFBE-D04FECB3B2E1}"/>
                  </a:ext>
                </a:extLst>
              </p:cNvPr>
              <p:cNvCxnSpPr>
                <a:stCxn id="176" idx="0"/>
                <a:endCxn id="174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FE364664-99FE-42D5-84F0-CD59C8D85E7A}"/>
                  </a:ext>
                </a:extLst>
              </p:cNvPr>
              <p:cNvCxnSpPr>
                <a:stCxn id="173" idx="0"/>
                <a:endCxn id="172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FB854EB8-02D6-4956-94F8-0DCC483BF11F}"/>
                  </a:ext>
                </a:extLst>
              </p:cNvPr>
              <p:cNvCxnSpPr>
                <a:stCxn id="173" idx="0"/>
                <a:endCxn id="174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59042961-1FA5-431F-A8B4-00536A2E7AB8}"/>
                  </a:ext>
                </a:extLst>
              </p:cNvPr>
              <p:cNvCxnSpPr>
                <a:stCxn id="177" idx="0"/>
                <a:endCxn id="172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8AF19D7C-C7F6-4250-A51E-9AC065B03A27}"/>
                  </a:ext>
                </a:extLst>
              </p:cNvPr>
              <p:cNvCxnSpPr>
                <a:stCxn id="177" idx="0"/>
                <a:endCxn id="174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A9334299-F32B-441B-ABD2-F8FC1E4ECE31}"/>
                  </a:ext>
                </a:extLst>
              </p:cNvPr>
              <p:cNvCxnSpPr>
                <a:stCxn id="175" idx="0"/>
                <a:endCxn id="174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직선 화살표 연결선 184">
                <a:extLst>
                  <a:ext uri="{FF2B5EF4-FFF2-40B4-BE49-F238E27FC236}">
                    <a16:creationId xmlns:a16="http://schemas.microsoft.com/office/drawing/2014/main" id="{8A1B550E-BA50-4078-A1E6-CB16EE5136F7}"/>
                  </a:ext>
                </a:extLst>
              </p:cNvPr>
              <p:cNvCxnSpPr>
                <a:stCxn id="175" idx="0"/>
                <a:endCxn id="172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C4D1186-8F80-460B-A506-F29A4A9D6F1B}"/>
                </a:ext>
              </a:extLst>
            </p:cNvPr>
            <p:cNvGrpSpPr/>
            <p:nvPr/>
          </p:nvGrpSpPr>
          <p:grpSpPr>
            <a:xfrm>
              <a:off x="581648" y="2798959"/>
              <a:ext cx="1940531" cy="1609253"/>
              <a:chOff x="269525" y="2281747"/>
              <a:chExt cx="2506862" cy="2078903"/>
            </a:xfrm>
          </p:grpSpPr>
          <p:pic>
            <p:nvPicPr>
              <p:cNvPr id="158" name="Picture 8" descr="C:\Users\dream\Desktop\ap.png">
                <a:extLst>
                  <a:ext uri="{FF2B5EF4-FFF2-40B4-BE49-F238E27FC236}">
                    <a16:creationId xmlns:a16="http://schemas.microsoft.com/office/drawing/2014/main" id="{63874319-F919-497D-B283-C8F06462A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3" descr="C:\Users\dream\Desktop\client.png">
                <a:extLst>
                  <a:ext uri="{FF2B5EF4-FFF2-40B4-BE49-F238E27FC236}">
                    <a16:creationId xmlns:a16="http://schemas.microsoft.com/office/drawing/2014/main" id="{EDFBAA41-ABA4-4473-B20B-A9D2132E5A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8" descr="C:\Users\dream\Desktop\ap.png">
                <a:extLst>
                  <a:ext uri="{FF2B5EF4-FFF2-40B4-BE49-F238E27FC236}">
                    <a16:creationId xmlns:a16="http://schemas.microsoft.com/office/drawing/2014/main" id="{A775E1CB-FE57-4C8E-BD1D-E03B64ADE5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3" descr="C:\Users\dream\Desktop\client.png">
                <a:extLst>
                  <a:ext uri="{FF2B5EF4-FFF2-40B4-BE49-F238E27FC236}">
                    <a16:creationId xmlns:a16="http://schemas.microsoft.com/office/drawing/2014/main" id="{C1F3A570-2523-4CCF-A5B5-8459CB062C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3" descr="C:\Users\dream\Desktop\client.png">
                <a:extLst>
                  <a:ext uri="{FF2B5EF4-FFF2-40B4-BE49-F238E27FC236}">
                    <a16:creationId xmlns:a16="http://schemas.microsoft.com/office/drawing/2014/main" id="{1B2B019B-9877-4444-A69F-BA5B79885F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3" descr="C:\Users\dream\Desktop\client.png">
                <a:extLst>
                  <a:ext uri="{FF2B5EF4-FFF2-40B4-BE49-F238E27FC236}">
                    <a16:creationId xmlns:a16="http://schemas.microsoft.com/office/drawing/2014/main" id="{E903A762-E4DE-430A-B7B7-9F6C3B6C4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058B5C52-A351-4D68-B607-1BC5C8FA73C4}"/>
                  </a:ext>
                </a:extLst>
              </p:cNvPr>
              <p:cNvCxnSpPr>
                <a:stCxn id="162" idx="0"/>
                <a:endCxn id="158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60D0AFA2-19C5-43C6-BB5C-C79C2BDDEBB8}"/>
                  </a:ext>
                </a:extLst>
              </p:cNvPr>
              <p:cNvCxnSpPr>
                <a:stCxn id="162" idx="0"/>
                <a:endCxn id="160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91FFB083-BF40-43AE-8CC0-ABFC840A0BCB}"/>
                  </a:ext>
                </a:extLst>
              </p:cNvPr>
              <p:cNvCxnSpPr>
                <a:stCxn id="159" idx="0"/>
                <a:endCxn id="158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0DEEECF2-7262-40AB-A16C-E514C74B0086}"/>
                  </a:ext>
                </a:extLst>
              </p:cNvPr>
              <p:cNvCxnSpPr>
                <a:stCxn id="159" idx="0"/>
                <a:endCxn id="160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0AC98E83-3F47-424B-84A7-2C27ACCB20BD}"/>
                  </a:ext>
                </a:extLst>
              </p:cNvPr>
              <p:cNvCxnSpPr>
                <a:stCxn id="163" idx="0"/>
                <a:endCxn id="158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4356CE4C-1F3F-4C69-89F2-1E1D9A4E0A64}"/>
                  </a:ext>
                </a:extLst>
              </p:cNvPr>
              <p:cNvCxnSpPr>
                <a:stCxn id="163" idx="0"/>
                <a:endCxn id="160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4F2A3B51-2A13-4178-B12A-A87B8DA79DF3}"/>
                  </a:ext>
                </a:extLst>
              </p:cNvPr>
              <p:cNvCxnSpPr>
                <a:stCxn id="161" idx="0"/>
                <a:endCxn id="160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FF4F26C7-8B3D-4267-97AD-9FA71003974C}"/>
                  </a:ext>
                </a:extLst>
              </p:cNvPr>
              <p:cNvCxnSpPr>
                <a:stCxn id="161" idx="0"/>
                <a:endCxn id="158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7E472BAD-7940-4645-A109-2228A9C9FC17}"/>
              </a:ext>
            </a:extLst>
          </p:cNvPr>
          <p:cNvCxnSpPr>
            <a:cxnSpLocks/>
          </p:cNvCxnSpPr>
          <p:nvPr/>
        </p:nvCxnSpPr>
        <p:spPr bwMode="auto">
          <a:xfrm>
            <a:off x="180281" y="4541058"/>
            <a:ext cx="856818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462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Experimental Results</a:t>
            </a:r>
          </a:p>
          <a:p>
            <a:pPr algn="ctr"/>
            <a:r>
              <a:rPr lang="en-US" altLang="ko-KR" sz="2800" b="1" dirty="0">
                <a:solidFill>
                  <a:schemeClr val="bg2"/>
                </a:solidFill>
              </a:rPr>
              <a:t>Performance Comparison of Other Algorithms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101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DASH.js</a:t>
            </a:r>
          </a:p>
          <a:p>
            <a:pPr lvl="1"/>
            <a:r>
              <a:rPr lang="en-US" altLang="ko-KR" dirty="0"/>
              <a:t>Decide AP based on strong RSSI</a:t>
            </a:r>
          </a:p>
          <a:p>
            <a:pPr lvl="1"/>
            <a:r>
              <a:rPr lang="en-US" altLang="ko-KR" dirty="0"/>
              <a:t>Decide bitrate based on download throughput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Non cooperative SDN enabled DASH</a:t>
            </a:r>
          </a:p>
          <a:p>
            <a:pPr lvl="1"/>
            <a:r>
              <a:rPr lang="en-US" altLang="ko-KR" dirty="0"/>
              <a:t>Decide AP based on strong RSSI</a:t>
            </a:r>
          </a:p>
          <a:p>
            <a:pPr lvl="1"/>
            <a:r>
              <a:rPr lang="en-US" altLang="ko-KR" dirty="0"/>
              <a:t>Same algorithm when decide bitrates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74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Same video</a:t>
            </a:r>
          </a:p>
          <a:p>
            <a:pPr lvl="1"/>
            <a:r>
              <a:rPr lang="en-US" altLang="ko-KR" dirty="0"/>
              <a:t>UE1: Big Buck Bunny</a:t>
            </a:r>
          </a:p>
          <a:p>
            <a:pPr lvl="1"/>
            <a:r>
              <a:rPr lang="en-US" altLang="ko-KR" dirty="0"/>
              <a:t>UE2: Big Buck Bunny</a:t>
            </a:r>
          </a:p>
          <a:p>
            <a:pPr lvl="1"/>
            <a:r>
              <a:rPr lang="en-US" altLang="ko-KR" dirty="0"/>
              <a:t>UE3: Big Buck Bunny</a:t>
            </a:r>
          </a:p>
          <a:p>
            <a:pPr lvl="1"/>
            <a:r>
              <a:rPr lang="en-US" altLang="ko-KR" dirty="0"/>
              <a:t>UE4: Big Buck Bunny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442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AF9061-3971-4B60-B2A7-99003AEE47EF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1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900E8F-A4BB-468D-B237-BDB3B3B1D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354418"/>
              </p:ext>
            </p:extLst>
          </p:nvPr>
        </p:nvGraphicFramePr>
        <p:xfrm>
          <a:off x="1619672" y="178913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1617.82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109.36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837.62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724.23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1631.37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124.44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825.74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77.91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806.77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1611.88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829.70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86.22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926.15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1613.86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851.49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103.99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972.47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1618.77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108.15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836.14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866.66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64D450-CB4A-4B16-AC38-9A171A6F5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89953"/>
              </p:ext>
            </p:extLst>
          </p:nvPr>
        </p:nvGraphicFramePr>
        <p:xfrm>
          <a:off x="1648103" y="436510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36.80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5.32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38.16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6.29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37.67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6.30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37.55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6.62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37.55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6.15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13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C67E-ACF3-4CDA-97E0-8360045979C0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Buffer state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ko-KR" sz="2000" dirty="0"/>
                  <a:t>: consumed, </a:t>
                </a:r>
                <a:r>
                  <a:rPr lang="en-US" altLang="ko-KR" sz="2000" dirty="0">
                    <a:solidFill>
                      <a:schemeClr val="accent2"/>
                    </a:solidFill>
                  </a:rPr>
                  <a:t>-</a:t>
                </a:r>
                <a:r>
                  <a:rPr lang="en-US" altLang="ko-KR" sz="2000" dirty="0"/>
                  <a:t>: received / y: bytes(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2000" dirty="0"/>
                  <a:t>), x: time)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108520" y="2272906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Cooperative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86803" y="5528328"/>
            <a:ext cx="6687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DASH.js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CF8F-A26C-4CBF-96D4-58BDEEF86A4A}"/>
              </a:ext>
            </a:extLst>
          </p:cNvPr>
          <p:cNvSpPr txBox="1"/>
          <p:nvPr/>
        </p:nvSpPr>
        <p:spPr bwMode="auto">
          <a:xfrm>
            <a:off x="-93902" y="3943909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Non cooperative</a:t>
            </a:r>
            <a:r>
              <a:rPr lang="en-US" altLang="ko-KR" sz="1000" dirty="0">
                <a:solidFill>
                  <a:schemeClr val="accent2"/>
                </a:solidFill>
              </a:rPr>
              <a:t>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105F9A63-3D61-4F93-AA9F-2CCB6A2EF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355345"/>
              </p:ext>
            </p:extLst>
          </p:nvPr>
        </p:nvGraphicFramePr>
        <p:xfrm>
          <a:off x="794830" y="166893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898501A9-F62A-4B80-AD48-93767DB23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772515"/>
              </p:ext>
            </p:extLst>
          </p:nvPr>
        </p:nvGraphicFramePr>
        <p:xfrm>
          <a:off x="2880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89190815-6D30-4336-B409-F071C814E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982895"/>
              </p:ext>
            </p:extLst>
          </p:nvPr>
        </p:nvGraphicFramePr>
        <p:xfrm>
          <a:off x="4896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46064E0A-1888-46AA-ADA0-47795F5DF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259385"/>
              </p:ext>
            </p:extLst>
          </p:nvPr>
        </p:nvGraphicFramePr>
        <p:xfrm>
          <a:off x="6984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CE24EEDF-27AF-42BA-B827-64F6A355F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976662"/>
              </p:ext>
            </p:extLst>
          </p:nvPr>
        </p:nvGraphicFramePr>
        <p:xfrm>
          <a:off x="4896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D1E8C578-5AD6-428A-9C8A-C868949BB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01057"/>
              </p:ext>
            </p:extLst>
          </p:nvPr>
        </p:nvGraphicFramePr>
        <p:xfrm>
          <a:off x="795600" y="3268843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0BEDCD60-F488-4DCA-A5C9-2E01449D5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836073"/>
              </p:ext>
            </p:extLst>
          </p:nvPr>
        </p:nvGraphicFramePr>
        <p:xfrm>
          <a:off x="2880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F4C5C6D1-12B0-4884-BCB2-44B4D145A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152398"/>
              </p:ext>
            </p:extLst>
          </p:nvPr>
        </p:nvGraphicFramePr>
        <p:xfrm>
          <a:off x="6984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F3920FC0-C35C-4BB1-A99C-D57CAC843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989728"/>
              </p:ext>
            </p:extLst>
          </p:nvPr>
        </p:nvGraphicFramePr>
        <p:xfrm>
          <a:off x="6984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A149313C-F61E-45A1-94D5-6059BBFBF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6194"/>
              </p:ext>
            </p:extLst>
          </p:nvPr>
        </p:nvGraphicFramePr>
        <p:xfrm>
          <a:off x="2880000" y="499154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A1703914-DC55-4AA6-804C-14F8BE901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381396"/>
              </p:ext>
            </p:extLst>
          </p:nvPr>
        </p:nvGraphicFramePr>
        <p:xfrm>
          <a:off x="795600" y="499154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6BEA5E29-C0FD-409C-A34A-6D36F6DF8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90514"/>
              </p:ext>
            </p:extLst>
          </p:nvPr>
        </p:nvGraphicFramePr>
        <p:xfrm>
          <a:off x="4896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22169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7508C-07E6-405B-A2A5-BF1E378317B1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57D2BD-1B3A-4575-8BFA-200F79C42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515585"/>
              </p:ext>
            </p:extLst>
          </p:nvPr>
        </p:nvGraphicFramePr>
        <p:xfrm>
          <a:off x="1648103" y="436510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 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41.23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5.26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40.45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5.66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45.85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45.85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4.01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40.64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5.74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42.04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5.65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2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635D26-E6F3-48D2-97DB-D17C7389A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92414"/>
              </p:ext>
            </p:extLst>
          </p:nvPr>
        </p:nvGraphicFramePr>
        <p:xfrm>
          <a:off x="1619672" y="178913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 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1598.02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65.97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1063.37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1292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731.08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1592.08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48.10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1075.25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122.20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1142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750.11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1598.02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92.14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3000.00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1611.76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52.62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1071.29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95.79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1112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658.32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1600.00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67.40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1552.48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840.63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1636.5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1002.84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6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C67E-ACF3-4CDA-97E0-8360045979C0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Buffer state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ko-KR" sz="2000" dirty="0"/>
                  <a:t>: consumed, </a:t>
                </a:r>
                <a:r>
                  <a:rPr lang="en-US" altLang="ko-KR" sz="2000" dirty="0">
                    <a:solidFill>
                      <a:schemeClr val="accent2"/>
                    </a:solidFill>
                  </a:rPr>
                  <a:t>-</a:t>
                </a:r>
                <a:r>
                  <a:rPr lang="en-US" altLang="ko-KR" sz="2000" dirty="0"/>
                  <a:t>: received / y: bytes(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2000" dirty="0"/>
                  <a:t>), x: time)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108520" y="2272906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Cooperative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86803" y="5528328"/>
            <a:ext cx="6687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DASH.js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CF8F-A26C-4CBF-96D4-58BDEEF86A4A}"/>
              </a:ext>
            </a:extLst>
          </p:cNvPr>
          <p:cNvSpPr txBox="1"/>
          <p:nvPr/>
        </p:nvSpPr>
        <p:spPr bwMode="auto">
          <a:xfrm>
            <a:off x="-93902" y="3943909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Non cooperative</a:t>
            </a:r>
            <a:r>
              <a:rPr lang="en-US" altLang="ko-KR" sz="1000" dirty="0">
                <a:solidFill>
                  <a:schemeClr val="accent2"/>
                </a:solidFill>
              </a:rPr>
              <a:t>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F04E7722-556F-473A-AF2C-16EDE98B1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573612"/>
              </p:ext>
            </p:extLst>
          </p:nvPr>
        </p:nvGraphicFramePr>
        <p:xfrm>
          <a:off x="7956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5606FE21-69D5-4027-A6EE-4BF7747FE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743011"/>
              </p:ext>
            </p:extLst>
          </p:nvPr>
        </p:nvGraphicFramePr>
        <p:xfrm>
          <a:off x="2880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5FB2CD56-CCEC-43DB-ACE7-6F9BD8D74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966189"/>
              </p:ext>
            </p:extLst>
          </p:nvPr>
        </p:nvGraphicFramePr>
        <p:xfrm>
          <a:off x="4896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56090E3D-74AC-4198-AE5F-FC04E4FAB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695846"/>
              </p:ext>
            </p:extLst>
          </p:nvPr>
        </p:nvGraphicFramePr>
        <p:xfrm>
          <a:off x="6984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2DC1EABE-9185-4DC6-AC7F-3D0F7BE2A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068874"/>
              </p:ext>
            </p:extLst>
          </p:nvPr>
        </p:nvGraphicFramePr>
        <p:xfrm>
          <a:off x="4896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ADC77DB2-8E85-4222-8350-86D721997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429666"/>
              </p:ext>
            </p:extLst>
          </p:nvPr>
        </p:nvGraphicFramePr>
        <p:xfrm>
          <a:off x="6984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35022933-08FA-4DEA-8B12-E473B21E9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327480"/>
              </p:ext>
            </p:extLst>
          </p:nvPr>
        </p:nvGraphicFramePr>
        <p:xfrm>
          <a:off x="2880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6063A025-2A04-4437-8CD2-8AE6C03D1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475440"/>
              </p:ext>
            </p:extLst>
          </p:nvPr>
        </p:nvGraphicFramePr>
        <p:xfrm>
          <a:off x="796379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54FB9FAB-CE5A-43D9-A6CF-274043FCC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557555"/>
              </p:ext>
            </p:extLst>
          </p:nvPr>
        </p:nvGraphicFramePr>
        <p:xfrm>
          <a:off x="2880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0759C676-80A4-4D82-86F8-11033B25C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623268"/>
              </p:ext>
            </p:extLst>
          </p:nvPr>
        </p:nvGraphicFramePr>
        <p:xfrm>
          <a:off x="796379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171AF768-60A7-4CF7-94F5-345852D72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272722"/>
              </p:ext>
            </p:extLst>
          </p:nvPr>
        </p:nvGraphicFramePr>
        <p:xfrm>
          <a:off x="4896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37A7A0E2-0F2E-4003-98B9-E9EAB9C71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96393"/>
              </p:ext>
            </p:extLst>
          </p:nvPr>
        </p:nvGraphicFramePr>
        <p:xfrm>
          <a:off x="6984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720769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3E1E8-44B1-477C-B041-C43AF515F347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E2BC8A-AE59-483A-84E2-25C01737B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793744"/>
              </p:ext>
            </p:extLst>
          </p:nvPr>
        </p:nvGraphicFramePr>
        <p:xfrm>
          <a:off x="1648103" y="436510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43.34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4.43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41.89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5.43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42.50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5.61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42.20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4.97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42.48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5.14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3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56C4FA-BA8B-4D3F-8589-E386EC63D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29335"/>
              </p:ext>
            </p:extLst>
          </p:nvPr>
        </p:nvGraphicFramePr>
        <p:xfrm>
          <a:off x="1619672" y="178913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1598.02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65.97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1580.20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1852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711.02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1598.02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71.73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1580.20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71.78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1378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664.17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65.26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1603.96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68.82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1630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767.72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71.07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1596.04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112.51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1474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728.44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1594.06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68.68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113.89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1583.5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738.23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35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C67E-ACF3-4CDA-97E0-8360045979C0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Buffer state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ko-KR" sz="2000" dirty="0"/>
                  <a:t>: consumed, </a:t>
                </a:r>
                <a:r>
                  <a:rPr lang="en-US" altLang="ko-KR" sz="2000" dirty="0">
                    <a:solidFill>
                      <a:schemeClr val="accent2"/>
                    </a:solidFill>
                  </a:rPr>
                  <a:t>-</a:t>
                </a:r>
                <a:r>
                  <a:rPr lang="en-US" altLang="ko-KR" sz="2000" dirty="0"/>
                  <a:t>: received / y: bytes(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2000" dirty="0"/>
                  <a:t>), x: time)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108520" y="2272906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Cooperative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86803" y="5528328"/>
            <a:ext cx="6687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DASH.js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CF8F-A26C-4CBF-96D4-58BDEEF86A4A}"/>
              </a:ext>
            </a:extLst>
          </p:cNvPr>
          <p:cNvSpPr txBox="1"/>
          <p:nvPr/>
        </p:nvSpPr>
        <p:spPr bwMode="auto">
          <a:xfrm>
            <a:off x="-93902" y="3943909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Non cooperative</a:t>
            </a:r>
            <a:r>
              <a:rPr lang="en-US" altLang="ko-KR" sz="1000" dirty="0">
                <a:solidFill>
                  <a:schemeClr val="accent2"/>
                </a:solidFill>
              </a:rPr>
              <a:t>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0EC37C3E-F2BC-4557-90C8-561DB546E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490305"/>
              </p:ext>
            </p:extLst>
          </p:nvPr>
        </p:nvGraphicFramePr>
        <p:xfrm>
          <a:off x="7956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590E686D-E113-4218-8A3A-3293C8615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8727"/>
              </p:ext>
            </p:extLst>
          </p:nvPr>
        </p:nvGraphicFramePr>
        <p:xfrm>
          <a:off x="2880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3CD3F54D-5AEC-465C-98B9-A217AF1C1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566942"/>
              </p:ext>
            </p:extLst>
          </p:nvPr>
        </p:nvGraphicFramePr>
        <p:xfrm>
          <a:off x="4896000" y="1670685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7C52C021-9558-43D2-B9CF-0A6597D33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664085"/>
              </p:ext>
            </p:extLst>
          </p:nvPr>
        </p:nvGraphicFramePr>
        <p:xfrm>
          <a:off x="6984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1F514EA1-9598-434B-97CB-CBF21B06B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847977"/>
              </p:ext>
            </p:extLst>
          </p:nvPr>
        </p:nvGraphicFramePr>
        <p:xfrm>
          <a:off x="6984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C8B80C0A-3CD8-4763-AD54-6E3753FCC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906591"/>
              </p:ext>
            </p:extLst>
          </p:nvPr>
        </p:nvGraphicFramePr>
        <p:xfrm>
          <a:off x="2880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A5434B96-CACF-4E1C-938A-745991DFA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844943"/>
              </p:ext>
            </p:extLst>
          </p:nvPr>
        </p:nvGraphicFramePr>
        <p:xfrm>
          <a:off x="7956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23112D0E-2414-49D6-9388-B2DBA302E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276885"/>
              </p:ext>
            </p:extLst>
          </p:nvPr>
        </p:nvGraphicFramePr>
        <p:xfrm>
          <a:off x="4896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1D8FFE5B-9478-42C7-9B2A-A2DA2FE02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9783"/>
              </p:ext>
            </p:extLst>
          </p:nvPr>
        </p:nvGraphicFramePr>
        <p:xfrm>
          <a:off x="7956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12CA4DFF-DD41-41A3-8455-E05B696C3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115750"/>
              </p:ext>
            </p:extLst>
          </p:nvPr>
        </p:nvGraphicFramePr>
        <p:xfrm>
          <a:off x="2880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F3C2E025-B272-4E4B-BF8B-136B52189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001418"/>
              </p:ext>
            </p:extLst>
          </p:nvPr>
        </p:nvGraphicFramePr>
        <p:xfrm>
          <a:off x="6984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BB81E606-1BCC-4682-B059-F0AC746F8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576340"/>
              </p:ext>
            </p:extLst>
          </p:nvPr>
        </p:nvGraphicFramePr>
        <p:xfrm>
          <a:off x="4896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14123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Trend of traffic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41277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total number of Internet users is expected to increase from </a:t>
            </a:r>
            <a:r>
              <a:rPr lang="en-US" altLang="ko-KR" b="1" kern="0" dirty="0"/>
              <a:t>3.9 billion </a:t>
            </a:r>
            <a:r>
              <a:rPr lang="en-US" altLang="ko-KR" kern="0" dirty="0"/>
              <a:t>in 2018 to </a:t>
            </a:r>
            <a:r>
              <a:rPr lang="en-US" altLang="ko-KR" b="1" kern="0" dirty="0"/>
              <a:t>5.3 billion </a:t>
            </a:r>
            <a:r>
              <a:rPr lang="en-US" altLang="ko-KR" kern="0" dirty="0"/>
              <a:t>in 2023.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Video streaming had heavy effect on traffic</a:t>
            </a:r>
          </a:p>
          <a:p>
            <a:pPr lvl="1"/>
            <a:r>
              <a:rPr lang="en-US" altLang="ko-KR" kern="0" dirty="0"/>
              <a:t>Over time, clients want </a:t>
            </a:r>
            <a:r>
              <a:rPr lang="en-US" altLang="ko-KR" b="1" kern="0" dirty="0"/>
              <a:t>higher quality video</a:t>
            </a:r>
            <a:r>
              <a:rPr lang="en-US" altLang="ko-KR" kern="0" dirty="0"/>
              <a:t> streaming.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4320"/>
            <a:ext cx="4559495" cy="19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3" y="3858645"/>
            <a:ext cx="5115600" cy="21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40568" y="6056091"/>
            <a:ext cx="7295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&lt; </a:t>
            </a:r>
            <a:r>
              <a:rPr lang="en-US" altLang="ko-KR" sz="800" dirty="0">
                <a:hlinkClick r:id="rId5"/>
              </a:rPr>
              <a:t>https://www.cisco.com/c/en/us/solutions/collateral/executive-perspectives/annual-internet-report/white-paper-c11-741490.html</a:t>
            </a:r>
            <a:r>
              <a:rPr lang="en-US" altLang="ko-KR" sz="8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56808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video</a:t>
            </a:r>
          </a:p>
          <a:p>
            <a:pPr lvl="1"/>
            <a:r>
              <a:rPr lang="en-US" altLang="ko-KR" dirty="0"/>
              <a:t>UE1: Big Buck Bunny</a:t>
            </a:r>
          </a:p>
          <a:p>
            <a:pPr lvl="1"/>
            <a:r>
              <a:rPr lang="en-US" altLang="ko-KR" dirty="0"/>
              <a:t>UE2: Big Buck Bunny</a:t>
            </a:r>
          </a:p>
          <a:p>
            <a:pPr lvl="1"/>
            <a:r>
              <a:rPr lang="en-US" altLang="ko-KR" dirty="0"/>
              <a:t>UE3: Sintel</a:t>
            </a:r>
          </a:p>
          <a:p>
            <a:pPr lvl="1"/>
            <a:r>
              <a:rPr lang="en-US" altLang="ko-KR" dirty="0"/>
              <a:t>UE4</a:t>
            </a:r>
            <a:r>
              <a:rPr lang="en-US" altLang="ko-KR"/>
              <a:t>: Elephant Dream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4742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AF9061-3971-4B60-B2A7-99003AEE47EF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1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900E8F-A4BB-468D-B237-BDB3B3B1D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792546"/>
              </p:ext>
            </p:extLst>
          </p:nvPr>
        </p:nvGraphicFramePr>
        <p:xfrm>
          <a:off x="1619672" y="178913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1724.75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217.73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881.19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141.22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944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756.43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1742.57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218.61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902.97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133.84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844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742.68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1366.34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237.26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687.13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139.07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808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762.73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1578.22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212.30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788.12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111.95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718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811.08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1602.97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268.09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814.85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157.26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828.5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770.05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64D450-CB4A-4B16-AC38-9A171A6F5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252200"/>
              </p:ext>
            </p:extLst>
          </p:nvPr>
        </p:nvGraphicFramePr>
        <p:xfrm>
          <a:off x="1648103" y="436510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38.93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6.49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38.28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6.05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41.90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5.60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34.97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7.70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38.52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6.94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158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C67E-ACF3-4CDA-97E0-8360045979C0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Buffer state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ko-KR" sz="2000" dirty="0"/>
                  <a:t>: consumed, </a:t>
                </a:r>
                <a:r>
                  <a:rPr lang="en-US" altLang="ko-KR" sz="2000" dirty="0">
                    <a:solidFill>
                      <a:schemeClr val="accent2"/>
                    </a:solidFill>
                  </a:rPr>
                  <a:t>-</a:t>
                </a:r>
                <a:r>
                  <a:rPr lang="en-US" altLang="ko-KR" sz="2000" dirty="0"/>
                  <a:t>: received / y: bytes(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2000" dirty="0"/>
                  <a:t>), x: time)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108520" y="2272906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Cooperative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86803" y="5528328"/>
            <a:ext cx="6687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DASH.js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CF8F-A26C-4CBF-96D4-58BDEEF86A4A}"/>
              </a:ext>
            </a:extLst>
          </p:cNvPr>
          <p:cNvSpPr txBox="1"/>
          <p:nvPr/>
        </p:nvSpPr>
        <p:spPr bwMode="auto">
          <a:xfrm>
            <a:off x="-93902" y="3943909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Non cooperative</a:t>
            </a:r>
            <a:r>
              <a:rPr lang="en-US" altLang="ko-KR" sz="1000" dirty="0">
                <a:solidFill>
                  <a:schemeClr val="accent2"/>
                </a:solidFill>
              </a:rPr>
              <a:t>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3A531D00-8821-46F5-AE69-A777ABE01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76450"/>
              </p:ext>
            </p:extLst>
          </p:nvPr>
        </p:nvGraphicFramePr>
        <p:xfrm>
          <a:off x="7956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F22FDD99-3CD0-40B6-8456-E9531575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570697"/>
              </p:ext>
            </p:extLst>
          </p:nvPr>
        </p:nvGraphicFramePr>
        <p:xfrm>
          <a:off x="2880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F0363B75-27E5-44EF-B6EF-E5A2DF272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877547"/>
              </p:ext>
            </p:extLst>
          </p:nvPr>
        </p:nvGraphicFramePr>
        <p:xfrm>
          <a:off x="4896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ECD598DB-176B-43DF-A762-988D40E58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7065"/>
              </p:ext>
            </p:extLst>
          </p:nvPr>
        </p:nvGraphicFramePr>
        <p:xfrm>
          <a:off x="6984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3658478C-6C03-4859-A6E9-ED690AC56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541290"/>
              </p:ext>
            </p:extLst>
          </p:nvPr>
        </p:nvGraphicFramePr>
        <p:xfrm>
          <a:off x="4896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6BB0BE9B-EC2B-455B-A13C-C092993403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751141"/>
              </p:ext>
            </p:extLst>
          </p:nvPr>
        </p:nvGraphicFramePr>
        <p:xfrm>
          <a:off x="7956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630D56A3-DC6E-441A-8B4D-41E2924F9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905564"/>
              </p:ext>
            </p:extLst>
          </p:nvPr>
        </p:nvGraphicFramePr>
        <p:xfrm>
          <a:off x="2881617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5920D685-F826-4A57-B8B0-2AC8E3BF8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421019"/>
              </p:ext>
            </p:extLst>
          </p:nvPr>
        </p:nvGraphicFramePr>
        <p:xfrm>
          <a:off x="6984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77C66FE8-59C7-478B-BFCC-11C6C9F54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619398"/>
              </p:ext>
            </p:extLst>
          </p:nvPr>
        </p:nvGraphicFramePr>
        <p:xfrm>
          <a:off x="6984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19BEB69B-43A6-41EA-B64A-465CACD63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096139"/>
              </p:ext>
            </p:extLst>
          </p:nvPr>
        </p:nvGraphicFramePr>
        <p:xfrm>
          <a:off x="2880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74E91784-6941-4380-A867-EB8078B62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979141"/>
              </p:ext>
            </p:extLst>
          </p:nvPr>
        </p:nvGraphicFramePr>
        <p:xfrm>
          <a:off x="7956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28703B48-70DB-4AE8-AD9D-34F1F58EF9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539764"/>
              </p:ext>
            </p:extLst>
          </p:nvPr>
        </p:nvGraphicFramePr>
        <p:xfrm>
          <a:off x="4896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3803166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7508C-07E6-405B-A2A5-BF1E378317B1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57D2BD-1B3A-4575-8BFA-200F79C42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722293"/>
              </p:ext>
            </p:extLst>
          </p:nvPr>
        </p:nvGraphicFramePr>
        <p:xfrm>
          <a:off x="1648103" y="436510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 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40.39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5.62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40.93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5.14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46.02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48.25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48.20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3.69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38.77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38.85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8.23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42.09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6.90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2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635D26-E6F3-48D2-97DB-D17C7389A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241534"/>
              </p:ext>
            </p:extLst>
          </p:nvPr>
        </p:nvGraphicFramePr>
        <p:xfrm>
          <a:off x="1619672" y="178913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 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1770.30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224.07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1148.51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136.88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986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511.09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1776.24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209.26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1156.44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133.81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1180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662.72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1384.16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206.21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3000.00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2946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89.24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1603.96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245.32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1039.60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171.24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1266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699.82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1633.66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273.33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1586.14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827.62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1594.5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958.10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47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C67E-ACF3-4CDA-97E0-8360045979C0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Buffer state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ko-KR" sz="2000" dirty="0"/>
                  <a:t>: consumed, </a:t>
                </a:r>
                <a:r>
                  <a:rPr lang="en-US" altLang="ko-KR" sz="2000" dirty="0">
                    <a:solidFill>
                      <a:schemeClr val="accent2"/>
                    </a:solidFill>
                  </a:rPr>
                  <a:t>-</a:t>
                </a:r>
                <a:r>
                  <a:rPr lang="en-US" altLang="ko-KR" sz="2000" dirty="0"/>
                  <a:t>: received / y: bytes(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2000" dirty="0"/>
                  <a:t>), x: time)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108520" y="2272906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Cooperative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86803" y="5528328"/>
            <a:ext cx="6687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DASH.js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CF8F-A26C-4CBF-96D4-58BDEEF86A4A}"/>
              </a:ext>
            </a:extLst>
          </p:cNvPr>
          <p:cNvSpPr txBox="1"/>
          <p:nvPr/>
        </p:nvSpPr>
        <p:spPr bwMode="auto">
          <a:xfrm>
            <a:off x="-93902" y="3943909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Non cooperative</a:t>
            </a:r>
            <a:r>
              <a:rPr lang="en-US" altLang="ko-KR" sz="1000" dirty="0">
                <a:solidFill>
                  <a:schemeClr val="accent2"/>
                </a:solidFill>
              </a:rPr>
              <a:t>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8F94F348-BD28-4959-9361-8AD966FB1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086593"/>
              </p:ext>
            </p:extLst>
          </p:nvPr>
        </p:nvGraphicFramePr>
        <p:xfrm>
          <a:off x="7956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EE75CBD4-C29D-46CA-B64A-EF1570F58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690656"/>
              </p:ext>
            </p:extLst>
          </p:nvPr>
        </p:nvGraphicFramePr>
        <p:xfrm>
          <a:off x="2880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CE45E805-CAE2-4712-81E8-DA3A73AE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103112"/>
              </p:ext>
            </p:extLst>
          </p:nvPr>
        </p:nvGraphicFramePr>
        <p:xfrm>
          <a:off x="4896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4B4C2B0C-6E34-4803-8196-09C8FFBB9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252763"/>
              </p:ext>
            </p:extLst>
          </p:nvPr>
        </p:nvGraphicFramePr>
        <p:xfrm>
          <a:off x="6984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705D44E2-7612-43C8-B513-AD961D65C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252618"/>
              </p:ext>
            </p:extLst>
          </p:nvPr>
        </p:nvGraphicFramePr>
        <p:xfrm>
          <a:off x="4896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646E2434-B622-464E-8CCC-AD37833B3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099679"/>
              </p:ext>
            </p:extLst>
          </p:nvPr>
        </p:nvGraphicFramePr>
        <p:xfrm>
          <a:off x="6984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E7755978-E7A4-486D-BF33-B90FCCB2F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051460"/>
              </p:ext>
            </p:extLst>
          </p:nvPr>
        </p:nvGraphicFramePr>
        <p:xfrm>
          <a:off x="2880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7A5009A8-C387-443F-AA64-7D412DBEC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65738"/>
              </p:ext>
            </p:extLst>
          </p:nvPr>
        </p:nvGraphicFramePr>
        <p:xfrm>
          <a:off x="7956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8A56956A-A317-4AB1-A3E3-9842EFD9B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672185"/>
              </p:ext>
            </p:extLst>
          </p:nvPr>
        </p:nvGraphicFramePr>
        <p:xfrm>
          <a:off x="6984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05153F71-4025-42B2-94B1-1EA43DAA3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36429"/>
              </p:ext>
            </p:extLst>
          </p:nvPr>
        </p:nvGraphicFramePr>
        <p:xfrm>
          <a:off x="2880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DE818E15-BA90-4DC0-B546-CE9161C58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62046"/>
              </p:ext>
            </p:extLst>
          </p:nvPr>
        </p:nvGraphicFramePr>
        <p:xfrm>
          <a:off x="7956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3B2FD14D-0CE6-4090-BE91-4E01A0200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823796"/>
              </p:ext>
            </p:extLst>
          </p:nvPr>
        </p:nvGraphicFramePr>
        <p:xfrm>
          <a:off x="4896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319828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3E1E8-44B1-477C-B041-C43AF515F347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E2BC8A-AE59-483A-84E2-25C01737B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438071"/>
              </p:ext>
            </p:extLst>
          </p:nvPr>
        </p:nvGraphicFramePr>
        <p:xfrm>
          <a:off x="1648103" y="436510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43.47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4.15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43.30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4.91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46.05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46.02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45.90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4.42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39.07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8.13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42.94</a:t>
                      </a: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6.13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3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56C4FA-BA8B-4D3F-8589-E386EC63D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719646"/>
              </p:ext>
            </p:extLst>
          </p:nvPr>
        </p:nvGraphicFramePr>
        <p:xfrm>
          <a:off x="1619672" y="1789134"/>
          <a:ext cx="5909705" cy="2226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Non cooperative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SDN enabled DASH</a:t>
                      </a:r>
                      <a:endParaRPr lang="en-US" altLang="ko-K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1778.22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198.81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1679.21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195.15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1854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616.84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1780.20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215.27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1782.18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207.00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1702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537.48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1384.16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234.94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1382.18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1642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669.87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1592.08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225.01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1520.79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186.85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1400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779.02</a:t>
                      </a: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1633.66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272.97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1591.09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245.59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1649.5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674.38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330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C67E-ACF3-4CDA-97E0-8360045979C0}"/>
              </a:ext>
            </a:extLst>
          </p:cNvPr>
          <p:cNvSpPr/>
          <p:nvPr/>
        </p:nvSpPr>
        <p:spPr>
          <a:xfrm>
            <a:off x="4067944" y="5949280"/>
            <a:ext cx="1162027" cy="8325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Buffer state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ko-KR" sz="2000" dirty="0"/>
                  <a:t>: consumed, </a:t>
                </a:r>
                <a:r>
                  <a:rPr lang="en-US" altLang="ko-KR" sz="2000" dirty="0">
                    <a:solidFill>
                      <a:schemeClr val="accent2"/>
                    </a:solidFill>
                  </a:rPr>
                  <a:t>-</a:t>
                </a:r>
                <a:r>
                  <a:rPr lang="en-US" altLang="ko-KR" sz="2000" dirty="0"/>
                  <a:t>: received / y: bytes(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2000" dirty="0"/>
                  <a:t>), x: time)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108520" y="2272906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Cooperative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86803" y="5528328"/>
            <a:ext cx="66877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2"/>
                </a:solidFill>
              </a:rPr>
              <a:t>DASH.js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0CCF8F-A26C-4CBF-96D4-58BDEEF86A4A}"/>
              </a:ext>
            </a:extLst>
          </p:cNvPr>
          <p:cNvSpPr txBox="1"/>
          <p:nvPr/>
        </p:nvSpPr>
        <p:spPr bwMode="auto">
          <a:xfrm>
            <a:off x="-93902" y="3943909"/>
            <a:ext cx="102967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Non cooperative</a:t>
            </a:r>
            <a:r>
              <a:rPr lang="en-US" altLang="ko-KR" sz="1000" dirty="0">
                <a:solidFill>
                  <a:schemeClr val="accent2"/>
                </a:solidFill>
              </a:rPr>
              <a:t> SDN enabled DASH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4773C37B-C332-4561-B6FA-8090C4C05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703449"/>
              </p:ext>
            </p:extLst>
          </p:nvPr>
        </p:nvGraphicFramePr>
        <p:xfrm>
          <a:off x="7956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C5ADE85E-5FC8-48F2-A7D4-9A7A2CFC6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828540"/>
              </p:ext>
            </p:extLst>
          </p:nvPr>
        </p:nvGraphicFramePr>
        <p:xfrm>
          <a:off x="2880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95C80F29-848C-48F8-AE49-9F60B6828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26687"/>
              </p:ext>
            </p:extLst>
          </p:nvPr>
        </p:nvGraphicFramePr>
        <p:xfrm>
          <a:off x="4896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13DEBE62-39AD-47DC-9452-043FE276A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123918"/>
              </p:ext>
            </p:extLst>
          </p:nvPr>
        </p:nvGraphicFramePr>
        <p:xfrm>
          <a:off x="6984000" y="16704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A6424C34-FCBB-489E-8763-1E4B5045C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707501"/>
              </p:ext>
            </p:extLst>
          </p:nvPr>
        </p:nvGraphicFramePr>
        <p:xfrm>
          <a:off x="6984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136B5458-6D1C-430A-B520-D71C180BE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730383"/>
              </p:ext>
            </p:extLst>
          </p:nvPr>
        </p:nvGraphicFramePr>
        <p:xfrm>
          <a:off x="2880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4C533C6B-A360-4A22-A62E-CAB2D2C3C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464336"/>
              </p:ext>
            </p:extLst>
          </p:nvPr>
        </p:nvGraphicFramePr>
        <p:xfrm>
          <a:off x="7956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F1FBACDB-61EC-499A-866A-FCD4AD02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301565"/>
              </p:ext>
            </p:extLst>
          </p:nvPr>
        </p:nvGraphicFramePr>
        <p:xfrm>
          <a:off x="4896000" y="326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B2FDAE43-1156-434F-8F4D-04F208E1D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788135"/>
              </p:ext>
            </p:extLst>
          </p:nvPr>
        </p:nvGraphicFramePr>
        <p:xfrm>
          <a:off x="7956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20D7F1F9-4028-4BF0-9F0A-E758CA246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315392"/>
              </p:ext>
            </p:extLst>
          </p:nvPr>
        </p:nvGraphicFramePr>
        <p:xfrm>
          <a:off x="2880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2" name="차트 51">
            <a:extLst>
              <a:ext uri="{FF2B5EF4-FFF2-40B4-BE49-F238E27FC236}">
                <a16:creationId xmlns:a16="http://schemas.microsoft.com/office/drawing/2014/main" id="{6A705A34-A740-4880-80A3-9E90F82B6C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941479"/>
              </p:ext>
            </p:extLst>
          </p:nvPr>
        </p:nvGraphicFramePr>
        <p:xfrm>
          <a:off x="6984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99FBD645-B29F-450E-A08D-233C2AABE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1132"/>
              </p:ext>
            </p:extLst>
          </p:nvPr>
        </p:nvGraphicFramePr>
        <p:xfrm>
          <a:off x="4896000" y="49932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015500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28498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Conclusion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893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proposed HTTP adaptive video streaming service over cooperative SDN-enabled Wi-Fi networks</a:t>
            </a:r>
          </a:p>
          <a:p>
            <a:pPr lvl="1"/>
            <a:r>
              <a:rPr lang="en-US" altLang="ko-KR" dirty="0"/>
              <a:t>Existing DASH has a resource monopoly problem, causing unfairness of the overall resource</a:t>
            </a:r>
          </a:p>
          <a:p>
            <a:pPr lvl="1"/>
            <a:r>
              <a:rPr lang="en-US" altLang="ko-KR" dirty="0"/>
              <a:t>SDN &amp; multi interface can manage resources in terms of overall view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Proposed bitrate and delivery ratio allocation</a:t>
            </a:r>
          </a:p>
          <a:p>
            <a:pPr lvl="1"/>
            <a:r>
              <a:rPr lang="en-US" altLang="ko-KR" dirty="0"/>
              <a:t>Increases video quality</a:t>
            </a:r>
          </a:p>
          <a:p>
            <a:pPr lvl="1"/>
            <a:r>
              <a:rPr lang="en-US" altLang="ko-KR" dirty="0"/>
              <a:t>Prevent buffer underflow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40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Experimental Results</a:t>
            </a:r>
          </a:p>
          <a:p>
            <a:pPr algn="ctr"/>
            <a:r>
              <a:rPr lang="en-US" altLang="ko-KR" sz="2800" b="1" dirty="0">
                <a:solidFill>
                  <a:schemeClr val="bg2"/>
                </a:solidFill>
              </a:rPr>
              <a:t>Performance Verification of Proposed System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63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DASH (Dynamic Adaptive Streaming over HTTP)</a:t>
            </a:r>
          </a:p>
          <a:p>
            <a:pPr lvl="1"/>
            <a:r>
              <a:rPr lang="en-US" altLang="ko-KR" dirty="0"/>
              <a:t>It is one of the </a:t>
            </a:r>
            <a:r>
              <a:rPr lang="en-US" altLang="ko-KR" b="1" dirty="0"/>
              <a:t>adaptive bitrate streaming technologies</a:t>
            </a:r>
            <a:r>
              <a:rPr lang="en-US" altLang="ko-KR" dirty="0"/>
              <a:t> that enables high quality streaming of media over the Internet, delivered from a traditional HTTP web server.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414848" y="2673848"/>
            <a:ext cx="6389051" cy="3452211"/>
            <a:chOff x="-939083" y="2353053"/>
            <a:chExt cx="6389051" cy="3452211"/>
          </a:xfrm>
        </p:grpSpPr>
        <p:sp>
          <p:nvSpPr>
            <p:cNvPr id="42" name="직사각형 41"/>
            <p:cNvSpPr/>
            <p:nvPr/>
          </p:nvSpPr>
          <p:spPr>
            <a:xfrm>
              <a:off x="1638012" y="2636912"/>
              <a:ext cx="682915" cy="583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915" y="2713799"/>
              <a:ext cx="747953" cy="5965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7378" y="3646856"/>
              <a:ext cx="689004" cy="8647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915" y="3780959"/>
              <a:ext cx="747953" cy="59655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579" y="4853552"/>
              <a:ext cx="747953" cy="596551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>
              <a:stCxn id="9" idx="3"/>
              <a:endCxn id="7" idx="1"/>
            </p:cNvCxnSpPr>
            <p:nvPr/>
          </p:nvCxnSpPr>
          <p:spPr bwMode="auto">
            <a:xfrm flipV="1">
              <a:off x="2626382" y="3012075"/>
              <a:ext cx="1742533" cy="1067159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직선 화살표 연결선 12"/>
            <p:cNvCxnSpPr>
              <a:stCxn id="9" idx="3"/>
              <a:endCxn id="10" idx="1"/>
            </p:cNvCxnSpPr>
            <p:nvPr/>
          </p:nvCxnSpPr>
          <p:spPr bwMode="auto">
            <a:xfrm>
              <a:off x="2626382" y="4079234"/>
              <a:ext cx="1742533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직선 화살표 연결선 14"/>
            <p:cNvCxnSpPr>
              <a:stCxn id="9" idx="3"/>
              <a:endCxn id="11" idx="1"/>
            </p:cNvCxnSpPr>
            <p:nvPr/>
          </p:nvCxnSpPr>
          <p:spPr bwMode="auto">
            <a:xfrm>
              <a:off x="2626382" y="4079234"/>
              <a:ext cx="1773197" cy="1072594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3536096" y="4086840"/>
              <a:ext cx="7152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1 Mbps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 rot="1888617">
              <a:off x="3483571" y="4571683"/>
              <a:ext cx="8675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500 Kbps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 rot="19616713">
              <a:off x="3440352" y="3336118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10 Mbps</a:t>
              </a:r>
              <a:endParaRPr lang="ko-KR" altLang="en-US" sz="1200" dirty="0"/>
            </a:p>
          </p:txBody>
        </p:sp>
        <p:grpSp>
          <p:nvGrpSpPr>
            <p:cNvPr id="12" name="그룹 11"/>
            <p:cNvGrpSpPr/>
            <p:nvPr/>
          </p:nvGrpSpPr>
          <p:grpSpPr>
            <a:xfrm rot="19760916">
              <a:off x="3457724" y="2984198"/>
              <a:ext cx="424880" cy="367600"/>
              <a:chOff x="-967796" y="2435236"/>
              <a:chExt cx="424880" cy="3676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16" y="2499561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96" y="2435236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16" y="2738511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3681326" y="3674180"/>
              <a:ext cx="424800" cy="366980"/>
              <a:chOff x="-822566" y="3637928"/>
              <a:chExt cx="424800" cy="36698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702253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637928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940583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 rot="1953032">
              <a:off x="3493199" y="4812033"/>
              <a:ext cx="425892" cy="365901"/>
              <a:chOff x="-1015025" y="4325179"/>
              <a:chExt cx="425892" cy="36590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3933" y="4389504"/>
                <a:ext cx="423708" cy="238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3933" y="4325179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5025" y="4626755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-850535" y="3920116"/>
              <a:ext cx="424800" cy="363030"/>
              <a:chOff x="-1476672" y="3956433"/>
              <a:chExt cx="424800" cy="363030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4015216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3956433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4255138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6" name="직선 화살표 연결선 35"/>
            <p:cNvCxnSpPr>
              <a:stCxn id="1031" idx="3"/>
            </p:cNvCxnSpPr>
            <p:nvPr/>
          </p:nvCxnSpPr>
          <p:spPr bwMode="auto">
            <a:xfrm>
              <a:off x="-425735" y="4098374"/>
              <a:ext cx="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1" name="그룹 60"/>
            <p:cNvGrpSpPr/>
            <p:nvPr/>
          </p:nvGrpSpPr>
          <p:grpSpPr>
            <a:xfrm>
              <a:off x="1674169" y="2673848"/>
              <a:ext cx="617545" cy="505013"/>
              <a:chOff x="-3504505" y="2014461"/>
              <a:chExt cx="1203934" cy="984549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-3504505" y="2014461"/>
                <a:ext cx="424880" cy="367600"/>
                <a:chOff x="-967796" y="2435236"/>
                <a:chExt cx="424880" cy="367600"/>
              </a:xfrm>
            </p:grpSpPr>
            <p:pic>
              <p:nvPicPr>
                <p:cNvPr id="79" name="Picture 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49956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96" y="243523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73851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-3330490" y="2156112"/>
                <a:ext cx="424800" cy="367600"/>
                <a:chOff x="-3118090" y="2309096"/>
                <a:chExt cx="424800" cy="367600"/>
              </a:xfrm>
            </p:grpSpPr>
            <p:pic>
              <p:nvPicPr>
                <p:cNvPr id="76" name="Picture 8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7342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7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0909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8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61237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4" name="그룹 63"/>
              <p:cNvGrpSpPr/>
              <p:nvPr/>
            </p:nvGrpSpPr>
            <p:grpSpPr>
              <a:xfrm>
                <a:off x="-3150171" y="2287232"/>
                <a:ext cx="424800" cy="366254"/>
                <a:chOff x="-2905690" y="2460733"/>
                <a:chExt cx="424800" cy="366254"/>
              </a:xfrm>
            </p:grpSpPr>
            <p:pic>
              <p:nvPicPr>
                <p:cNvPr id="73" name="Picture 9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523712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46073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5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762662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5" name="그룹 64"/>
              <p:cNvGrpSpPr/>
              <p:nvPr/>
            </p:nvGrpSpPr>
            <p:grpSpPr>
              <a:xfrm>
                <a:off x="-2937771" y="2459387"/>
                <a:ext cx="424800" cy="357350"/>
                <a:chOff x="-2710995" y="2672268"/>
                <a:chExt cx="424800" cy="357350"/>
              </a:xfrm>
            </p:grpSpPr>
            <p:pic>
              <p:nvPicPr>
                <p:cNvPr id="70" name="Picture 10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73105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672268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2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96529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-2725371" y="2634463"/>
                <a:ext cx="424800" cy="364547"/>
                <a:chOff x="-2480890" y="2856943"/>
                <a:chExt cx="424800" cy="364547"/>
              </a:xfrm>
            </p:grpSpPr>
            <p:pic>
              <p:nvPicPr>
                <p:cNvPr id="67" name="Picture 11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918215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85694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3157165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8" name="그룹 47"/>
            <p:cNvGrpSpPr/>
            <p:nvPr/>
          </p:nvGrpSpPr>
          <p:grpSpPr>
            <a:xfrm>
              <a:off x="1790412" y="2789312"/>
              <a:ext cx="682915" cy="583768"/>
              <a:chOff x="1556048" y="2897720"/>
              <a:chExt cx="682915" cy="583768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556048" y="2897720"/>
                <a:ext cx="682915" cy="583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1592205" y="2934656"/>
                <a:ext cx="617545" cy="505013"/>
                <a:chOff x="-3504505" y="2014461"/>
                <a:chExt cx="1203934" cy="98454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-3504505" y="2014461"/>
                  <a:ext cx="424880" cy="367600"/>
                  <a:chOff x="-967796" y="2435236"/>
                  <a:chExt cx="424880" cy="367600"/>
                </a:xfrm>
              </p:grpSpPr>
              <p:pic>
                <p:nvPicPr>
                  <p:cNvPr id="10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49956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96" y="243523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73851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-3330490" y="2156112"/>
                  <a:ext cx="424800" cy="367600"/>
                  <a:chOff x="-3118090" y="2309096"/>
                  <a:chExt cx="424800" cy="367600"/>
                </a:xfrm>
              </p:grpSpPr>
              <p:pic>
                <p:nvPicPr>
                  <p:cNvPr id="10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7342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0909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61237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-3150171" y="2287232"/>
                  <a:ext cx="424800" cy="366254"/>
                  <a:chOff x="-2905690" y="2460733"/>
                  <a:chExt cx="424800" cy="366254"/>
                </a:xfrm>
              </p:grpSpPr>
              <p:pic>
                <p:nvPicPr>
                  <p:cNvPr id="9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523712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46073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762662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-2937771" y="2459387"/>
                  <a:ext cx="424800" cy="357350"/>
                  <a:chOff x="-2710995" y="2672268"/>
                  <a:chExt cx="424800" cy="357350"/>
                </a:xfrm>
              </p:grpSpPr>
              <p:pic>
                <p:nvPicPr>
                  <p:cNvPr id="95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73105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672268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96529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-2725371" y="2634463"/>
                  <a:ext cx="424800" cy="364547"/>
                  <a:chOff x="-2480890" y="2856943"/>
                  <a:chExt cx="424800" cy="364547"/>
                </a:xfrm>
              </p:grpSpPr>
              <p:pic>
                <p:nvPicPr>
                  <p:cNvPr id="92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918215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85694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3157165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1942812" y="2941712"/>
              <a:ext cx="682915" cy="583768"/>
              <a:chOff x="1708448" y="3050120"/>
              <a:chExt cx="682915" cy="583768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708448" y="3050120"/>
                <a:ext cx="682915" cy="583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1744605" y="3087056"/>
                <a:ext cx="617545" cy="505013"/>
                <a:chOff x="-3504505" y="2014461"/>
                <a:chExt cx="1203934" cy="984549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-3504505" y="2014461"/>
                  <a:ext cx="424880" cy="367600"/>
                  <a:chOff x="-967796" y="2435236"/>
                  <a:chExt cx="424880" cy="367600"/>
                </a:xfrm>
              </p:grpSpPr>
              <p:pic>
                <p:nvPicPr>
                  <p:cNvPr id="12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49956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96" y="243523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73851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-3330490" y="2156112"/>
                  <a:ext cx="424800" cy="367600"/>
                  <a:chOff x="-3118090" y="2309096"/>
                  <a:chExt cx="424800" cy="367600"/>
                </a:xfrm>
              </p:grpSpPr>
              <p:pic>
                <p:nvPicPr>
                  <p:cNvPr id="12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7342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0909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61237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-3150171" y="2287232"/>
                  <a:ext cx="424800" cy="366254"/>
                  <a:chOff x="-2905690" y="2460733"/>
                  <a:chExt cx="424800" cy="366254"/>
                </a:xfrm>
              </p:grpSpPr>
              <p:pic>
                <p:nvPicPr>
                  <p:cNvPr id="121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523712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46073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762662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-2937771" y="2459387"/>
                  <a:ext cx="424800" cy="357350"/>
                  <a:chOff x="-2710995" y="2672268"/>
                  <a:chExt cx="424800" cy="357350"/>
                </a:xfrm>
              </p:grpSpPr>
              <p:pic>
                <p:nvPicPr>
                  <p:cNvPr id="118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73105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672268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96529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4" name="그룹 113"/>
                <p:cNvGrpSpPr/>
                <p:nvPr/>
              </p:nvGrpSpPr>
              <p:grpSpPr>
                <a:xfrm>
                  <a:off x="-2725371" y="2634463"/>
                  <a:ext cx="424800" cy="364547"/>
                  <a:chOff x="-2480890" y="2856943"/>
                  <a:chExt cx="424800" cy="364547"/>
                </a:xfrm>
              </p:grpSpPr>
              <p:pic>
                <p:nvPicPr>
                  <p:cNvPr id="11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918215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85694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3157165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cxnSp>
          <p:nvCxnSpPr>
            <p:cNvPr id="57" name="꺾인 연결선 56"/>
            <p:cNvCxnSpPr>
              <a:stCxn id="43" idx="0"/>
              <a:endCxn id="86" idx="1"/>
            </p:cNvCxnSpPr>
            <p:nvPr/>
          </p:nvCxnSpPr>
          <p:spPr bwMode="auto">
            <a:xfrm rot="5400000" flipH="1" flipV="1">
              <a:off x="831148" y="2944489"/>
              <a:ext cx="822557" cy="1095972"/>
            </a:xfrm>
            <a:prstGeom prst="bentConnector2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그룹 27"/>
            <p:cNvGrpSpPr/>
            <p:nvPr/>
          </p:nvGrpSpPr>
          <p:grpSpPr>
            <a:xfrm>
              <a:off x="127706" y="3630982"/>
              <a:ext cx="1203934" cy="984549"/>
              <a:chOff x="-3504505" y="2014461"/>
              <a:chExt cx="1203934" cy="98454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-3504505" y="2014461"/>
                <a:ext cx="424880" cy="367600"/>
                <a:chOff x="-967796" y="2435236"/>
                <a:chExt cx="424880" cy="367600"/>
              </a:xfrm>
            </p:grpSpPr>
            <p:pic>
              <p:nvPicPr>
                <p:cNvPr id="3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49956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96" y="243523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73851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" name="그룹 19"/>
              <p:cNvGrpSpPr/>
              <p:nvPr/>
            </p:nvGrpSpPr>
            <p:grpSpPr>
              <a:xfrm>
                <a:off x="-3330490" y="2156112"/>
                <a:ext cx="424800" cy="367600"/>
                <a:chOff x="-3118090" y="2309096"/>
                <a:chExt cx="424800" cy="367600"/>
              </a:xfrm>
            </p:grpSpPr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7342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0909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61237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그룹 20"/>
              <p:cNvGrpSpPr/>
              <p:nvPr/>
            </p:nvGrpSpPr>
            <p:grpSpPr>
              <a:xfrm>
                <a:off x="-3150171" y="2287232"/>
                <a:ext cx="424800" cy="366254"/>
                <a:chOff x="-2905690" y="2460733"/>
                <a:chExt cx="424800" cy="366254"/>
              </a:xfrm>
            </p:grpSpPr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523712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46073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762662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그룹 21"/>
              <p:cNvGrpSpPr/>
              <p:nvPr/>
            </p:nvGrpSpPr>
            <p:grpSpPr>
              <a:xfrm>
                <a:off x="-2937771" y="2459387"/>
                <a:ext cx="424800" cy="357350"/>
                <a:chOff x="-2710995" y="2672268"/>
                <a:chExt cx="424800" cy="35735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73105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672268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96529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-2725371" y="2634463"/>
                <a:ext cx="424800" cy="364547"/>
                <a:chOff x="-2480890" y="2856943"/>
                <a:chExt cx="424800" cy="364547"/>
              </a:xfrm>
            </p:grpSpPr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918215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85694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3157165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39" name="직선 화살표 연결선 38"/>
            <p:cNvCxnSpPr>
              <a:stCxn id="1031" idx="3"/>
              <a:endCxn id="1033" idx="1"/>
            </p:cNvCxnSpPr>
            <p:nvPr/>
          </p:nvCxnSpPr>
          <p:spPr bwMode="auto">
            <a:xfrm flipV="1">
              <a:off x="-425735" y="4086207"/>
              <a:ext cx="907775" cy="12167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6" name="직사각형 135"/>
            <p:cNvSpPr/>
            <p:nvPr/>
          </p:nvSpPr>
          <p:spPr>
            <a:xfrm>
              <a:off x="2067133" y="2776579"/>
              <a:ext cx="44916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/>
                <a:t>1 Mbps</a:t>
              </a:r>
              <a:endParaRPr lang="ko-KR" altLang="en-US" sz="6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195736" y="2928979"/>
              <a:ext cx="49244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/>
                <a:t>10 Mbps</a:t>
              </a:r>
              <a:endParaRPr lang="ko-KR" altLang="en-US" sz="6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835696" y="2621466"/>
              <a:ext cx="53572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/>
                <a:t>500 Kbps</a:t>
              </a:r>
              <a:endParaRPr lang="ko-KR" altLang="en-US" sz="6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-939083" y="4293231"/>
              <a:ext cx="6018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Video</a:t>
              </a:r>
              <a:endParaRPr lang="ko-KR" altLang="en-US" sz="12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5496" y="4602544"/>
              <a:ext cx="1379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Video Segments</a:t>
              </a:r>
              <a:endParaRPr lang="ko-KR" altLang="en-US" sz="12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059485" y="2353053"/>
              <a:ext cx="2015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Several encoding bitrate </a:t>
              </a:r>
              <a:endParaRPr lang="ko-KR" altLang="en-US" sz="12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684958" y="4511611"/>
              <a:ext cx="11384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Server</a:t>
              </a:r>
              <a:endParaRPr lang="ko-KR" altLang="en-US" sz="12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359605" y="5528265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Client</a:t>
              </a:r>
              <a:endParaRPr lang="ko-KR" altLang="en-US" sz="12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45733" y="3373669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Client</a:t>
              </a:r>
              <a:endParaRPr lang="ko-KR" altLang="en-US" sz="12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359604" y="4464044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Client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026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810959" y="5800048"/>
                <a:ext cx="3465539" cy="5502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959" y="5800048"/>
                <a:ext cx="3465539" cy="550247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846370" y="3469001"/>
                <a:ext cx="5394717" cy="917079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3469001"/>
                <a:ext cx="5394717" cy="917079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6812893" y="5772726"/>
                <a:ext cx="2283400" cy="60489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b="0" i="1" kern="1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3" y="5772726"/>
                <a:ext cx="2283400" cy="60489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 bwMode="auto">
          <a:xfrm>
            <a:off x="3543731" y="2193881"/>
            <a:ext cx="4815" cy="187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302256" y="395463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56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564828" y="44697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7714780" y="6536377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810958" y="4856618"/>
                <a:ext cx="3465539" cy="5502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958" y="4856618"/>
                <a:ext cx="3465539" cy="550247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 bwMode="auto">
          <a:xfrm flipH="1">
            <a:off x="7954590" y="6377617"/>
            <a:ext cx="3" cy="1587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308652" y="516405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51" idx="3"/>
            <a:endCxn id="58" idx="2"/>
          </p:cNvCxnSpPr>
          <p:nvPr/>
        </p:nvCxnSpPr>
        <p:spPr bwMode="auto">
          <a:xfrm flipV="1">
            <a:off x="6241087" y="3529055"/>
            <a:ext cx="466969" cy="39848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304210" y="607997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BED644-C4E3-4CBF-AE1B-4B7E502E008A}"/>
              </a:ext>
            </a:extLst>
          </p:cNvPr>
          <p:cNvCxnSpPr>
            <a:stCxn id="60" idx="2"/>
            <a:endCxn id="53" idx="0"/>
          </p:cNvCxnSpPr>
          <p:nvPr/>
        </p:nvCxnSpPr>
        <p:spPr bwMode="auto">
          <a:xfrm flipH="1">
            <a:off x="3547200" y="2658487"/>
            <a:ext cx="1346" cy="2121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DD20C2-1AFD-432B-81DC-1AD0ED0BBB78}"/>
              </a:ext>
            </a:extLst>
          </p:cNvPr>
          <p:cNvCxnSpPr>
            <a:stCxn id="53" idx="2"/>
            <a:endCxn id="51" idx="0"/>
          </p:cNvCxnSpPr>
          <p:nvPr/>
        </p:nvCxnSpPr>
        <p:spPr bwMode="auto">
          <a:xfrm flipH="1">
            <a:off x="3543729" y="3162543"/>
            <a:ext cx="3471" cy="3064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연결선: 꺾임 24">
            <a:extLst>
              <a:ext uri="{FF2B5EF4-FFF2-40B4-BE49-F238E27FC236}">
                <a16:creationId xmlns:a16="http://schemas.microsoft.com/office/drawing/2014/main" id="{4283CF48-40E1-44E3-B295-B22753193D42}"/>
              </a:ext>
            </a:extLst>
          </p:cNvPr>
          <p:cNvCxnSpPr>
            <a:stCxn id="58" idx="0"/>
            <a:endCxn id="53" idx="3"/>
          </p:cNvCxnSpPr>
          <p:nvPr/>
        </p:nvCxnSpPr>
        <p:spPr bwMode="auto">
          <a:xfrm rot="16200000" flipV="1">
            <a:off x="5790550" y="2317045"/>
            <a:ext cx="217945" cy="161706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84C0988-92A8-4314-A306-4CB5CC6890B2}"/>
              </a:ext>
            </a:extLst>
          </p:cNvPr>
          <p:cNvCxnSpPr>
            <a:stCxn id="51" idx="2"/>
            <a:endCxn id="61" idx="0"/>
          </p:cNvCxnSpPr>
          <p:nvPr/>
        </p:nvCxnSpPr>
        <p:spPr bwMode="auto">
          <a:xfrm flipH="1">
            <a:off x="3543728" y="4386080"/>
            <a:ext cx="1" cy="470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A7C5F04-08EA-4B22-BCA8-EBE67CCD0365}"/>
              </a:ext>
            </a:extLst>
          </p:cNvPr>
          <p:cNvCxnSpPr>
            <a:stCxn id="61" idx="2"/>
            <a:endCxn id="50" idx="0"/>
          </p:cNvCxnSpPr>
          <p:nvPr/>
        </p:nvCxnSpPr>
        <p:spPr bwMode="auto">
          <a:xfrm>
            <a:off x="3543728" y="5406865"/>
            <a:ext cx="1" cy="3931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AA84776-FD0F-40F1-8FAE-AED8EF544AD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 bwMode="auto">
          <a:xfrm>
            <a:off x="5276498" y="6075172"/>
            <a:ext cx="15363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연결선: 꺾임 52">
            <a:extLst>
              <a:ext uri="{FF2B5EF4-FFF2-40B4-BE49-F238E27FC236}">
                <a16:creationId xmlns:a16="http://schemas.microsoft.com/office/drawing/2014/main" id="{DD7B9AF9-AD6C-44E2-B36E-F3A5DA9D7B34}"/>
              </a:ext>
            </a:extLst>
          </p:cNvPr>
          <p:cNvCxnSpPr>
            <a:stCxn id="61" idx="3"/>
            <a:endCxn id="57" idx="2"/>
          </p:cNvCxnSpPr>
          <p:nvPr/>
        </p:nvCxnSpPr>
        <p:spPr bwMode="auto">
          <a:xfrm flipV="1">
            <a:off x="5276497" y="3520302"/>
            <a:ext cx="2678094" cy="16114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연결선: 꺾임 55">
            <a:extLst>
              <a:ext uri="{FF2B5EF4-FFF2-40B4-BE49-F238E27FC236}">
                <a16:creationId xmlns:a16="http://schemas.microsoft.com/office/drawing/2014/main" id="{9D7489B1-6221-49B8-81D1-262AEC48EB08}"/>
              </a:ext>
            </a:extLst>
          </p:cNvPr>
          <p:cNvCxnSpPr>
            <a:stCxn id="57" idx="0"/>
            <a:endCxn id="60" idx="3"/>
          </p:cNvCxnSpPr>
          <p:nvPr/>
        </p:nvCxnSpPr>
        <p:spPr bwMode="auto">
          <a:xfrm rot="16200000" flipV="1">
            <a:off x="5838897" y="1127608"/>
            <a:ext cx="723315" cy="350807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66">
            <a:extLst>
              <a:ext uri="{FF2B5EF4-FFF2-40B4-BE49-F238E27FC236}">
                <a16:creationId xmlns:a16="http://schemas.microsoft.com/office/drawing/2014/main" id="{7413E01F-4FCD-408B-931F-EB95488699B1}"/>
              </a:ext>
            </a:extLst>
          </p:cNvPr>
          <p:cNvSpPr txBox="1"/>
          <p:nvPr/>
        </p:nvSpPr>
        <p:spPr bwMode="auto">
          <a:xfrm>
            <a:off x="3559226" y="547783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751277" y="1052736"/>
            <a:ext cx="3578521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Request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 bwMode="auto">
          <a:xfrm flipV="1">
            <a:off x="1394184" y="1327860"/>
            <a:ext cx="35709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5329798" y="1327860"/>
            <a:ext cx="47838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41" idx="2"/>
            <a:endCxn id="49" idx="0"/>
          </p:cNvCxnSpPr>
          <p:nvPr/>
        </p:nvCxnSpPr>
        <p:spPr bwMode="auto">
          <a:xfrm>
            <a:off x="3540538" y="1602983"/>
            <a:ext cx="3193" cy="2963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43725" y="1589400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5407262" y="13404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20" name="꺾인 연결선 19"/>
          <p:cNvCxnSpPr>
            <a:stCxn id="52" idx="0"/>
            <a:endCxn id="57" idx="2"/>
          </p:cNvCxnSpPr>
          <p:nvPr/>
        </p:nvCxnSpPr>
        <p:spPr bwMode="auto">
          <a:xfrm rot="16200000" flipV="1">
            <a:off x="6828380" y="4646513"/>
            <a:ext cx="2252424" cy="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638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of DASH</a:t>
            </a:r>
          </a:p>
          <a:p>
            <a:pPr lvl="1"/>
            <a:r>
              <a:rPr lang="en-US" altLang="ko-KR" dirty="0"/>
              <a:t>However, DASH streaming has big issue.</a:t>
            </a:r>
          </a:p>
          <a:p>
            <a:pPr lvl="1"/>
            <a:r>
              <a:rPr lang="en-US" altLang="ko-KR" dirty="0"/>
              <a:t>Because this streaming technology considers each client situation, not the overall client, it causes </a:t>
            </a:r>
            <a:r>
              <a:rPr lang="en-US" altLang="ko-KR" b="1" dirty="0"/>
              <a:t>unfairness</a:t>
            </a:r>
            <a:r>
              <a:rPr lang="en-US" altLang="ko-KR" dirty="0"/>
              <a:t> of the overall resource usage.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64023" y="3284984"/>
            <a:ext cx="6848337" cy="2171926"/>
            <a:chOff x="964023" y="3284984"/>
            <a:chExt cx="6848337" cy="21719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082" y="4356028"/>
              <a:ext cx="747953" cy="5965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8301" y="3387545"/>
              <a:ext cx="689004" cy="8647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2962336" y="4470641"/>
              <a:ext cx="349939" cy="1146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7305" y="4356028"/>
              <a:ext cx="747953" cy="5965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2059660" y="4409965"/>
              <a:ext cx="349939" cy="11467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64023" y="3955449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75160" y="3990311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48176" y="3387545"/>
              <a:ext cx="3016502" cy="1565034"/>
              <a:chOff x="4548176" y="2451928"/>
              <a:chExt cx="3016502" cy="156503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599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818" y="2451928"/>
                <a:ext cx="689004" cy="86475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227283">
                <a:off x="6605853" y="3535024"/>
                <a:ext cx="349939" cy="11467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0822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769410">
                <a:off x="5703177" y="3474348"/>
                <a:ext cx="349939" cy="114679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548176" y="3040619"/>
                <a:ext cx="13138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1080p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35815" y="3058495"/>
                <a:ext cx="1228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144p</a:t>
                </a: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4465875" y="3284984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2198190" y="5156740"/>
              <a:ext cx="11496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&lt; Ideal case &gt;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32040" y="5179911"/>
              <a:ext cx="28803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 A specific client preempts resource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36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(Software Defined Networking)</a:t>
            </a:r>
          </a:p>
          <a:p>
            <a:pPr lvl="1"/>
            <a:r>
              <a:rPr lang="en-US" altLang="ko-KR" dirty="0"/>
              <a:t>SDN is composed of a structure that separates data planes and control planes of network equipment. It connects controllers and network equipment using Open Flow API.</a:t>
            </a:r>
          </a:p>
          <a:p>
            <a:pPr lvl="1"/>
            <a:r>
              <a:rPr lang="en-US" altLang="ko-KR" dirty="0"/>
              <a:t>Through the </a:t>
            </a:r>
            <a:r>
              <a:rPr lang="en-US" altLang="ko-KR" b="1" dirty="0"/>
              <a:t>centralized structure on the controller</a:t>
            </a:r>
            <a:r>
              <a:rPr lang="en-US" altLang="ko-KR" dirty="0"/>
              <a:t>, overall network is controlled. It enables efficient use of the network.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83568" y="3296017"/>
            <a:ext cx="7542917" cy="2725271"/>
            <a:chOff x="305067" y="3079993"/>
            <a:chExt cx="7542917" cy="2725271"/>
          </a:xfrm>
        </p:grpSpPr>
        <p:sp>
          <p:nvSpPr>
            <p:cNvPr id="16" name="이등변 삼각형 15"/>
            <p:cNvSpPr/>
            <p:nvPr/>
          </p:nvSpPr>
          <p:spPr>
            <a:xfrm>
              <a:off x="4574539" y="3674548"/>
              <a:ext cx="3024000" cy="1980000"/>
            </a:xfrm>
            <a:prstGeom prst="triangle">
              <a:avLst/>
            </a:prstGeom>
            <a:gradFill>
              <a:gsLst>
                <a:gs pos="0">
                  <a:srgbClr val="FF6699"/>
                </a:gs>
                <a:gs pos="66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16707" y="3513919"/>
              <a:ext cx="2340000" cy="43200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+mj-lt"/>
                </a:rPr>
                <a:t>Controller</a:t>
              </a:r>
              <a:endParaRPr lang="ko-KR" alt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413908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0" name="타원 9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" name="직선 연결선 11"/>
              <p:cNvCxnSpPr>
                <a:stCxn id="10" idx="1"/>
                <a:endCxn id="10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>
                <a:stCxn id="10" idx="7"/>
                <a:endCxn id="10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그룹 21"/>
            <p:cNvGrpSpPr/>
            <p:nvPr/>
          </p:nvGrpSpPr>
          <p:grpSpPr>
            <a:xfrm>
              <a:off x="4574539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3" name="타원 22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4" name="직선 연결선 23"/>
              <p:cNvCxnSpPr>
                <a:stCxn id="23" idx="1"/>
                <a:endCxn id="23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직선 연결선 24"/>
              <p:cNvCxnSpPr>
                <a:stCxn id="23" idx="7"/>
                <a:endCxn id="23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그룹 25"/>
            <p:cNvGrpSpPr/>
            <p:nvPr/>
          </p:nvGrpSpPr>
          <p:grpSpPr>
            <a:xfrm>
              <a:off x="6302731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7" name="타원 26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직선 연결선 27"/>
              <p:cNvCxnSpPr>
                <a:stCxn id="27" idx="1"/>
                <a:endCxn id="27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직선 연결선 28"/>
              <p:cNvCxnSpPr>
                <a:stCxn id="27" idx="7"/>
                <a:endCxn id="27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" name="그룹 29"/>
            <p:cNvGrpSpPr/>
            <p:nvPr/>
          </p:nvGrpSpPr>
          <p:grpSpPr>
            <a:xfrm>
              <a:off x="7166827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31" name="타원 30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32" name="직선 연결선 31"/>
              <p:cNvCxnSpPr>
                <a:stCxn id="31" idx="1"/>
                <a:endCxn id="31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>
                <a:stCxn id="31" idx="7"/>
                <a:endCxn id="31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직사각형 16"/>
            <p:cNvSpPr/>
            <p:nvPr/>
          </p:nvSpPr>
          <p:spPr>
            <a:xfrm>
              <a:off x="5325120" y="4520153"/>
              <a:ext cx="15231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/>
                <a:t>OpenFlow</a:t>
              </a:r>
              <a:r>
                <a:rPr lang="en-US" altLang="ko-KR" sz="1200" b="1" dirty="0"/>
                <a:t> Control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80795" y="5229200"/>
              <a:ext cx="1295547" cy="27699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Network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Fabric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39552" y="3519910"/>
              <a:ext cx="2160000" cy="900000"/>
              <a:chOff x="-4937808" y="3284984"/>
              <a:chExt cx="2160000" cy="90000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-4937808" y="3284984"/>
                <a:ext cx="2160000" cy="900000"/>
              </a:xfrm>
              <a:prstGeom prst="round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Network</a:t>
                </a:r>
              </a:p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Applications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16092" y="3447902"/>
                <a:ext cx="747953" cy="596551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539552" y="4725144"/>
              <a:ext cx="2160000" cy="900000"/>
              <a:chOff x="-4937808" y="3284984"/>
              <a:chExt cx="2160000" cy="90000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-4937808" y="3284984"/>
                <a:ext cx="2160000" cy="900000"/>
              </a:xfrm>
              <a:prstGeom prst="round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Network</a:t>
                </a:r>
              </a:p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Applications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16092" y="3447902"/>
                <a:ext cx="747953" cy="596551"/>
              </a:xfrm>
              <a:prstGeom prst="rect">
                <a:avLst/>
              </a:prstGeom>
            </p:spPr>
          </p:pic>
        </p:grpSp>
        <p:sp>
          <p:nvSpPr>
            <p:cNvPr id="40" name="직사각형 39"/>
            <p:cNvSpPr/>
            <p:nvPr/>
          </p:nvSpPr>
          <p:spPr>
            <a:xfrm>
              <a:off x="4427984" y="3393264"/>
              <a:ext cx="3420000" cy="2412000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5536" y="3382928"/>
              <a:ext cx="2520000" cy="2412000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33392" y="3079993"/>
              <a:ext cx="508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SDN</a:t>
              </a:r>
              <a:endParaRPr lang="ko-KR" altLang="en-US" sz="12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5067" y="3082860"/>
              <a:ext cx="6976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Clients</a:t>
              </a:r>
              <a:endParaRPr lang="ko-KR" altLang="en-US" sz="1200" b="1" dirty="0"/>
            </a:p>
          </p:txBody>
        </p:sp>
      </p:grpSp>
      <p:sp>
        <p:nvSpPr>
          <p:cNvPr id="4" name="왼쪽/오른쪽 화살표 3"/>
          <p:cNvSpPr/>
          <p:nvPr/>
        </p:nvSpPr>
        <p:spPr>
          <a:xfrm>
            <a:off x="3568932" y="4607338"/>
            <a:ext cx="962818" cy="405838"/>
          </a:xfrm>
          <a:prstGeom prst="leftRightArrow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29768" y="4373555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API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23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Warning</a:t>
            </a:r>
          </a:p>
          <a:p>
            <a:pPr lvl="1"/>
            <a:r>
              <a:rPr lang="en-US" altLang="ko-KR" dirty="0"/>
              <a:t>SDN enabled DASH can only be used in private networks</a:t>
            </a:r>
          </a:p>
          <a:p>
            <a:pPr lvl="1"/>
            <a:r>
              <a:rPr lang="en-US" altLang="ko-KR" dirty="0"/>
              <a:t>Bitrate adjustment is </a:t>
            </a:r>
            <a:r>
              <a:rPr lang="en-US" altLang="ko-KR" b="1" dirty="0"/>
              <a:t>against network neutrality</a:t>
            </a:r>
          </a:p>
          <a:p>
            <a:pPr lvl="2"/>
            <a:r>
              <a:rPr lang="en-US" altLang="ko-KR" dirty="0"/>
              <a:t>This system intervenes end-to-end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It can be used with permission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315302E-C847-47CE-B95B-EE8C3251E3B5}"/>
              </a:ext>
            </a:extLst>
          </p:cNvPr>
          <p:cNvSpPr/>
          <p:nvPr/>
        </p:nvSpPr>
        <p:spPr>
          <a:xfrm>
            <a:off x="3163402" y="3644815"/>
            <a:ext cx="2673180" cy="2304465"/>
          </a:xfrm>
          <a:prstGeom prst="triangle">
            <a:avLst/>
          </a:prstGeom>
          <a:solidFill>
            <a:srgbClr val="FF0000"/>
          </a:solidFill>
          <a:ln w="254000" cap="rnd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23FC699-6B64-42D1-816A-AA303DCE5234}"/>
              </a:ext>
            </a:extLst>
          </p:cNvPr>
          <p:cNvSpPr/>
          <p:nvPr/>
        </p:nvSpPr>
        <p:spPr>
          <a:xfrm>
            <a:off x="4391980" y="4221088"/>
            <a:ext cx="216024" cy="1152128"/>
          </a:xfrm>
          <a:prstGeom prst="round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CE214C-5650-46C9-A40B-50EB7D38FC2E}"/>
              </a:ext>
            </a:extLst>
          </p:cNvPr>
          <p:cNvSpPr/>
          <p:nvPr/>
        </p:nvSpPr>
        <p:spPr>
          <a:xfrm>
            <a:off x="4391980" y="5501374"/>
            <a:ext cx="216024" cy="216000"/>
          </a:xfrm>
          <a:prstGeom prst="round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Wi-Fi connection</a:t>
            </a:r>
          </a:p>
          <a:p>
            <a:pPr lvl="1"/>
            <a:r>
              <a:rPr lang="en-US" altLang="ko-KR" dirty="0"/>
              <a:t>The wireless network situation is </a:t>
            </a:r>
            <a:r>
              <a:rPr lang="en-US" altLang="ko-KR" b="1" dirty="0"/>
              <a:t>changing rapidly</a:t>
            </a:r>
            <a:r>
              <a:rPr lang="en-US" altLang="ko-KR" dirty="0"/>
              <a:t>. So, it is necessary to use the resource according to the situation.</a:t>
            </a:r>
          </a:p>
          <a:p>
            <a:pPr lvl="1"/>
            <a:r>
              <a:rPr lang="en-US" altLang="ko-KR" dirty="0"/>
              <a:t>Through multiple interfaces, chunks can be received </a:t>
            </a:r>
            <a:r>
              <a:rPr lang="en-US" altLang="ko-KR" b="1" dirty="0"/>
              <a:t>differently</a:t>
            </a:r>
            <a:r>
              <a:rPr lang="en-US" altLang="ko-KR" dirty="0"/>
              <a:t> depending on the unstable wireless network situation.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구름 3"/>
          <p:cNvSpPr/>
          <p:nvPr/>
        </p:nvSpPr>
        <p:spPr>
          <a:xfrm>
            <a:off x="1763688" y="3752484"/>
            <a:ext cx="1620688" cy="792088"/>
          </a:xfrm>
          <a:prstGeom prst="cloud">
            <a:avLst/>
          </a:prstGeom>
          <a:ln>
            <a:solidFill>
              <a:srgbClr val="00206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구름 8"/>
          <p:cNvSpPr/>
          <p:nvPr/>
        </p:nvSpPr>
        <p:spPr>
          <a:xfrm>
            <a:off x="5777880" y="3041340"/>
            <a:ext cx="2034480" cy="1035732"/>
          </a:xfrm>
          <a:prstGeom prst="cloud">
            <a:avLst/>
          </a:prstGeom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2875" y="343451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Network B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2101787" y="402670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Network A</a:t>
            </a:r>
            <a:endParaRPr lang="ko-KR" alt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34" y="3933056"/>
            <a:ext cx="1939627" cy="137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/>
          <p:nvPr/>
        </p:nvCxnSpPr>
        <p:spPr bwMode="auto">
          <a:xfrm flipV="1">
            <a:off x="5445224" y="4075969"/>
            <a:ext cx="1359024" cy="93720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0" name="꺾인 연결선 19"/>
          <p:cNvCxnSpPr>
            <a:endCxn id="4" idx="1"/>
          </p:cNvCxnSpPr>
          <p:nvPr/>
        </p:nvCxnSpPr>
        <p:spPr bwMode="auto">
          <a:xfrm rot="10800000">
            <a:off x="2574032" y="4543730"/>
            <a:ext cx="1061864" cy="46944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pic>
        <p:nvPicPr>
          <p:cNvPr id="2060" name="Picture 12" descr="C:\Users\dream\Downloads\kisspng-wi-fi-internet-access-hotspot-wireless-service_icon-35-technopolis-eesti-5b62c6d90b4128.5337354315332000890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258876" y="4434060"/>
            <a:ext cx="579116" cy="5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dream\Downloads\kisspng-wi-fi-internet-access-hotspot-wireless-service_icon-35-technopolis-eesti-5b62c6d90b4128.5337354315332000890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340010" y="4488895"/>
            <a:ext cx="579116" cy="5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62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22449</TotalTime>
  <Words>2806</Words>
  <Application>Microsoft Office PowerPoint</Application>
  <PresentationFormat>화면 슬라이드 쇼(4:3)</PresentationFormat>
  <Paragraphs>1294</Paragraphs>
  <Slides>50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굴림</vt:lpstr>
      <vt:lpstr>맑은 고딕</vt:lpstr>
      <vt:lpstr>Arial</vt:lpstr>
      <vt:lpstr>Cambria Math</vt:lpstr>
      <vt:lpstr>Wingdings</vt:lpstr>
      <vt:lpstr>pres</vt:lpstr>
      <vt:lpstr>How Much Can Visual Quality of HTTP Adaptive Streaming Be Improved By Cooperative SDN-enabled WiFi APs?   Jae Jun Ha  Media Computing and Networking Laboratory POSTCH  2020-06-13</vt:lpstr>
      <vt:lpstr>Contents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PowerPoint 프레젠테이션</vt:lpstr>
      <vt:lpstr>System Architecture</vt:lpstr>
      <vt:lpstr>System Architecture</vt:lpstr>
      <vt:lpstr>System Architecture</vt:lpstr>
      <vt:lpstr>System Architecture</vt:lpstr>
      <vt:lpstr>System Architecture</vt:lpstr>
      <vt:lpstr>PowerPoint 프레젠테이션</vt:lpstr>
      <vt:lpstr>Problem Description</vt:lpstr>
      <vt:lpstr>Problem Description</vt:lpstr>
      <vt:lpstr>PowerPoint 프레젠테이션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PowerPoint 프레젠테이션</vt:lpstr>
      <vt:lpstr>Experimental Environment</vt:lpstr>
      <vt:lpstr>Experimental Environment</vt:lpstr>
      <vt:lpstr>Experimental Environment</vt:lpstr>
      <vt:lpstr>PowerPoint 프레젠테이션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Performance Comparison with Other Algorithms</vt:lpstr>
      <vt:lpstr>PowerPoint 프레젠테이션</vt:lpstr>
      <vt:lpstr>Conclusion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1014</cp:revision>
  <dcterms:created xsi:type="dcterms:W3CDTF">2020-01-02T02:20:46Z</dcterms:created>
  <dcterms:modified xsi:type="dcterms:W3CDTF">2020-06-16T01:51:27Z</dcterms:modified>
</cp:coreProperties>
</file>