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595" r:id="rId2"/>
    <p:sldId id="594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85" autoAdjust="0"/>
  </p:normalViewPr>
  <p:slideViewPr>
    <p:cSldViewPr>
      <p:cViewPr varScale="1">
        <p:scale>
          <a:sx n="76" d="100"/>
          <a:sy n="76" d="100"/>
        </p:scale>
        <p:origin x="-16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Bandwidth</a:t>
            </a:r>
            <a:r>
              <a:rPr kumimoji="0" lang="ko-KR" altLang="en-US" kern="0" dirty="0" smtClean="0">
                <a:sym typeface="굴림" pitchFamily="50" charset="-127"/>
              </a:rPr>
              <a:t>는</a:t>
            </a:r>
            <a:r>
              <a:rPr kumimoji="0" lang="en-US" altLang="ko-KR" kern="0" dirty="0" smtClean="0">
                <a:sym typeface="굴림" pitchFamily="50" charset="-127"/>
              </a:rPr>
              <a:t> </a:t>
            </a:r>
            <a:r>
              <a:rPr kumimoji="0" lang="ko-KR" altLang="en-US" kern="0" smtClean="0">
                <a:sym typeface="굴림" pitchFamily="50" charset="-127"/>
              </a:rPr>
              <a:t>시간당 보낼 수 있는 데이터양</a:t>
            </a:r>
            <a:endParaRPr kumimoji="0" lang="en-US" altLang="ko-KR" kern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여기서 측정되는 것이 </a:t>
            </a:r>
            <a:r>
              <a:rPr kumimoji="0" lang="en-US" altLang="ko-KR" kern="0" dirty="0" smtClean="0">
                <a:sym typeface="굴림" pitchFamily="50" charset="-127"/>
              </a:rPr>
              <a:t>bandwidth</a:t>
            </a:r>
            <a:r>
              <a:rPr kumimoji="0" lang="ko-KR" altLang="en-US" kern="0" dirty="0" smtClean="0">
                <a:sym typeface="굴림" pitchFamily="50" charset="-127"/>
              </a:rPr>
              <a:t>가 아님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Bandwidth</a:t>
            </a:r>
            <a:r>
              <a:rPr kumimoji="0" lang="ko-KR" altLang="en-US" kern="0" dirty="0" smtClean="0">
                <a:sym typeface="굴림" pitchFamily="50" charset="-127"/>
              </a:rPr>
              <a:t>는 시간에 따라 막 바뀜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AP</a:t>
            </a:r>
            <a:r>
              <a:rPr kumimoji="0" lang="ko-KR" altLang="en-US" kern="0" dirty="0" smtClean="0">
                <a:sym typeface="굴림" pitchFamily="50" charset="-127"/>
              </a:rPr>
              <a:t>에서 고정된</a:t>
            </a:r>
            <a:r>
              <a:rPr kumimoji="0" lang="ko-KR" altLang="en-US" kern="0" baseline="0" dirty="0" smtClean="0">
                <a:sym typeface="굴림" pitchFamily="50" charset="-127"/>
              </a:rPr>
              <a:t> 자원은 </a:t>
            </a:r>
            <a:r>
              <a:rPr kumimoji="0" lang="en-US" altLang="ko-KR" kern="0" baseline="0" dirty="0" smtClean="0">
                <a:sym typeface="굴림" pitchFamily="50" charset="-127"/>
              </a:rPr>
              <a:t>T</a:t>
            </a: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kern="0" baseline="0" dirty="0" smtClean="0">
                <a:sym typeface="굴림" pitchFamily="50" charset="-127"/>
              </a:rPr>
              <a:t>는 시간에 따라 막 바뀜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버퍼 일정량 차있게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err="1" smtClean="0">
                <a:sym typeface="굴림" pitchFamily="50" charset="-127"/>
              </a:rPr>
              <a:t>언더</a:t>
            </a:r>
            <a:r>
              <a:rPr kumimoji="0" lang="ko-KR" altLang="en-US" kern="0" dirty="0" smtClean="0">
                <a:sym typeface="굴림" pitchFamily="50" charset="-127"/>
              </a:rPr>
              <a:t> </a:t>
            </a:r>
            <a:r>
              <a:rPr kumimoji="0" lang="ko-KR" altLang="en-US" kern="0" dirty="0" err="1" smtClean="0">
                <a:sym typeface="굴림" pitchFamily="50" charset="-127"/>
              </a:rPr>
              <a:t>플로우</a:t>
            </a:r>
            <a:r>
              <a:rPr kumimoji="0" lang="ko-KR" altLang="en-US" kern="0" dirty="0" smtClean="0">
                <a:sym typeface="굴림" pitchFamily="50" charset="-127"/>
              </a:rPr>
              <a:t> 발생시 </a:t>
            </a:r>
            <a:r>
              <a:rPr kumimoji="0" lang="ko-KR" altLang="en-US" kern="0" dirty="0" err="1" smtClean="0">
                <a:sym typeface="굴림" pitchFamily="50" charset="-127"/>
              </a:rPr>
              <a:t>리워드를</a:t>
            </a:r>
            <a:r>
              <a:rPr kumimoji="0" lang="ko-KR" altLang="en-US" kern="0" dirty="0" smtClean="0">
                <a:sym typeface="굴림" pitchFamily="50" charset="-127"/>
              </a:rPr>
              <a:t> 마이너스로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Traffic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Traffic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collects information using Open Flow protocol</a:t>
            </a: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OFPMP_PORT_STATS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message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Calculate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used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latin typeface="Arial"/>
                <a:ea typeface="굴림"/>
                <a:cs typeface="Tahoma" panose="020B0604030504040204" pitchFamily="34" charset="0"/>
              </a:rPr>
              <a:t>Define bandwidth as </a:t>
            </a:r>
            <a:r>
              <a:rPr lang="en-US" altLang="ko-KR" sz="1600" b="1" kern="0" dirty="0" err="1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rx_bytes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/ time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6119"/>
            <a:ext cx="1740991" cy="313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292766" y="6073551"/>
            <a:ext cx="255871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ofp_port_stats</a:t>
            </a:r>
            <a:r>
              <a:rPr lang="en-US" altLang="ko-KR" sz="1400" b="1" dirty="0" smtClean="0"/>
              <a:t> structure &gt;</a:t>
            </a:r>
            <a:endParaRPr lang="ko-KR" altLang="en-US" sz="1400" b="1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744031" y="4077072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669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982806" y="245185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62718" y="182212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2725" y="334870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3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11" y="251863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558" y="341432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34" y="4299991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944480" y="4803023"/>
                <a:ext cx="1503958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000" b="1" i="1" kern="0" dirty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𝑨𝑷</m:t>
                          </m:r>
                        </m:e>
                        <m:sub>
                          <m:r>
                            <a:rPr lang="en-US" altLang="ko-KR" sz="10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8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80" y="4803023"/>
                <a:ext cx="1503958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18691493">
            <a:off x="1131712" y="3438080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 rot="21069168">
            <a:off x="2508211" y="383484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0" name="오른쪽 화살표 19"/>
          <p:cNvSpPr/>
          <p:nvPr/>
        </p:nvSpPr>
        <p:spPr>
          <a:xfrm rot="15361692">
            <a:off x="3106441" y="446913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1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6" y="353009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61" y="370909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93" y="457628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8" y="51016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오른쪽 화살표 24"/>
          <p:cNvSpPr/>
          <p:nvPr/>
        </p:nvSpPr>
        <p:spPr>
          <a:xfrm rot="18240409">
            <a:off x="942599" y="4908131"/>
            <a:ext cx="4320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78848" y="3911739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𝑼𝑬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2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48" y="3911739"/>
                <a:ext cx="15039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1681271" y="4167103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𝑼𝑬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2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71" y="4167103"/>
                <a:ext cx="15039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212058" y="4787995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𝑼𝑬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sz="12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58" y="4787995"/>
                <a:ext cx="15039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265362" y="5372413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𝑼𝑬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ko-KR" sz="12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62" y="5372413"/>
                <a:ext cx="15039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1085094" y="3248576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𝑨𝑷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10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94" y="3248576"/>
                <a:ext cx="15039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778904" y="3879164"/>
                <a:ext cx="15039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9400" lvl="2" algn="just" fontAlgn="t">
                  <a:spcBef>
                    <a:spcPct val="20000"/>
                  </a:spcBef>
                  <a:buClr>
                    <a:srgbClr val="A2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𝑨𝑷</m:t>
                          </m:r>
                        </m:e>
                        <m:sub>
                          <m:r>
                            <a:rPr lang="en-US" altLang="ko-KR" sz="1200" b="1" i="1" kern="0" dirty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sz="1200" b="1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904" y="3879164"/>
                <a:ext cx="150395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72123" y="1776106"/>
                <a:ext cx="4572000" cy="33581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𝑀𝑎𝑥𝑖𝑚𝑖𝑧𝑒</m:t>
                    </m:r>
                  </m:oMath>
                </a14:m>
                <a:endParaRPr lang="en-US" altLang="ko-KR" sz="2000" b="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n-US" altLang="ko-KR" sz="20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굴림"/>
                                  <a:cs typeface="Tahoma" panose="020B0604030504040204" pitchFamily="34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0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굴림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000" b="0" i="1" kern="0" dirty="0" smtClean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Subjective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𝑠𝑒𝑔</m:t>
                            </m:r>
                          </m:sub>
                        </m:sSub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2000" b="1" kern="0" dirty="0">
                  <a:solidFill>
                    <a:srgbClr val="FF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123" y="1776106"/>
                <a:ext cx="4572000" cy="3358163"/>
              </a:xfrm>
              <a:prstGeom prst="rect">
                <a:avLst/>
              </a:prstGeom>
              <a:blipFill rotWithShape="1">
                <a:blip r:embed="rId12"/>
                <a:stretch>
                  <a:fillRect t="-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108166"/>
                  </p:ext>
                </p:extLst>
              </p:nvPr>
            </p:nvGraphicFramePr>
            <p:xfrm>
              <a:off x="5073028" y="4581128"/>
              <a:ext cx="357018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7941"/>
                    <a:gridCol w="223224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Quality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Quality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(Selected)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108166"/>
                  </p:ext>
                </p:extLst>
              </p:nvPr>
            </p:nvGraphicFramePr>
            <p:xfrm>
              <a:off x="5073028" y="4581128"/>
              <a:ext cx="357018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7941"/>
                    <a:gridCol w="223224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203279" r="-1663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60109" t="-203279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t="-303279" r="-16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60109" t="-30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07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65393</TotalTime>
  <Words>184</Words>
  <Application>Microsoft Office PowerPoint</Application>
  <PresentationFormat>화면 슬라이드 쇼(4:3)</PresentationFormat>
  <Paragraphs>41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pres</vt:lpstr>
      <vt:lpstr>Traffic</vt:lpstr>
      <vt:lpstr>Problem Formulation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2499</cp:revision>
  <cp:lastPrinted>2018-05-17T20:14:53Z</cp:lastPrinted>
  <dcterms:created xsi:type="dcterms:W3CDTF">2010-07-29T14:05:23Z</dcterms:created>
  <dcterms:modified xsi:type="dcterms:W3CDTF">2018-07-10T01:10:26Z</dcterms:modified>
</cp:coreProperties>
</file>