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827" r:id="rId2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99"/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8" autoAdjust="0"/>
    <p:restoredTop sz="83107" autoAdjust="0"/>
  </p:normalViewPr>
  <p:slideViewPr>
    <p:cSldViewPr>
      <p:cViewPr varScale="1">
        <p:scale>
          <a:sx n="64" d="100"/>
          <a:sy n="64" d="100"/>
        </p:scale>
        <p:origin x="202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2135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Training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Partial vs Full UE</a:t>
            </a:r>
          </a:p>
          <a:p>
            <a:pPr lvl="1"/>
            <a:r>
              <a:rPr lang="en-US" altLang="ko-KR" dirty="0" smtClean="0"/>
              <a:t>Can I use trained data?</a:t>
            </a:r>
          </a:p>
          <a:p>
            <a:pPr lvl="2"/>
            <a:r>
              <a:rPr lang="en-US" altLang="ko-KR" dirty="0" smtClean="0"/>
              <a:t>Before I did this experiment, I thought it is needed to do train again when the number of UEs and APs are changed</a:t>
            </a:r>
          </a:p>
          <a:p>
            <a:pPr lvl="1"/>
            <a:r>
              <a:rPr lang="en-US" altLang="ko-KR" dirty="0" smtClean="0"/>
              <a:t>Fix </a:t>
            </a:r>
            <a:r>
              <a:rPr lang="en-US" altLang="ko-KR" smtClean="0"/>
              <a:t>training method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387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98944</TotalTime>
  <Words>40</Words>
  <Application>Microsoft Office PowerPoint</Application>
  <PresentationFormat>화면 슬라이드 쇼(4:3)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굴림</vt:lpstr>
      <vt:lpstr>맑은 고딕</vt:lpstr>
      <vt:lpstr>Arial</vt:lpstr>
      <vt:lpstr>Wingdings</vt:lpstr>
      <vt:lpstr>pres</vt:lpstr>
      <vt:lpstr>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하재준</cp:lastModifiedBy>
  <cp:revision>6857</cp:revision>
  <cp:lastPrinted>2018-08-16T16:32:18Z</cp:lastPrinted>
  <dcterms:created xsi:type="dcterms:W3CDTF">2010-07-29T14:05:23Z</dcterms:created>
  <dcterms:modified xsi:type="dcterms:W3CDTF">2019-07-09T01:11:36Z</dcterms:modified>
</cp:coreProperties>
</file>