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1252" r:id="rId2"/>
    <p:sldId id="1251" r:id="rId3"/>
    <p:sldId id="1244" r:id="rId4"/>
    <p:sldId id="1240" r:id="rId5"/>
    <p:sldId id="1241" r:id="rId6"/>
    <p:sldId id="1253" r:id="rId7"/>
    <p:sldId id="1247" r:id="rId8"/>
    <p:sldId id="1248" r:id="rId9"/>
    <p:sldId id="1254" r:id="rId10"/>
    <p:sldId id="1250" r:id="rId11"/>
    <p:sldId id="1255" r:id="rId12"/>
    <p:sldId id="1235" r:id="rId13"/>
    <p:sldId id="1239" r:id="rId1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105" d="100"/>
          <a:sy n="105" d="100"/>
        </p:scale>
        <p:origin x="3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전체적인 알고리즘 구조는 이렇다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22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바깥쪽은 </a:t>
                </a:r>
                <a:r>
                  <a:rPr lang="en-US" altLang="ko-KR" sz="1200" i="1" dirty="0">
                    <a:solidFill>
                      <a:srgbClr val="FF0000"/>
                    </a:solidFill>
                  </a:rPr>
                  <a:t>λ</a:t>
                </a:r>
                <a:r>
                  <a:rPr lang="ko-KR" altLang="en-US" sz="1200" i="0" dirty="0">
                    <a:solidFill>
                      <a:srgbClr val="FF0000"/>
                    </a:solidFill>
                  </a:rPr>
                  <a:t>를 조절</a:t>
                </a:r>
                <a:endParaRPr lang="en-US" altLang="ko-KR" sz="1200" i="0" dirty="0">
                  <a:solidFill>
                    <a:srgbClr val="FF0000"/>
                  </a:solidFill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>
                    <a:solidFill>
                      <a:srgbClr val="FF0000"/>
                    </a:solidFill>
                  </a:rPr>
                  <a:t>안쪽은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200" i="0" dirty="0">
                    <a:solidFill>
                      <a:srgbClr val="FF0000"/>
                    </a:solidFill>
                  </a:rPr>
                  <a:t>를 조절</a:t>
                </a: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2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i="1" dirty="0">
                    <a:solidFill>
                      <a:srgbClr val="FF0000"/>
                    </a:solidFill>
                  </a:rPr>
                  <a:t>λ</a:t>
                </a:r>
                <a:r>
                  <a:rPr lang="ko-KR" altLang="en-US" sz="1200" i="0" dirty="0">
                    <a:solidFill>
                      <a:srgbClr val="FF0000"/>
                    </a:solidFill>
                  </a:rPr>
                  <a:t>를 안쪽에서 조절하게 되면 종료 조건을 자주 검사하게 되는데</a:t>
                </a:r>
                <a:endParaRPr lang="en-US" altLang="ko-KR" sz="1200" i="0" dirty="0">
                  <a:solidFill>
                    <a:srgbClr val="FF0000"/>
                  </a:solidFill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컴퓨터에서 </a:t>
                </a:r>
                <a:r>
                  <a:rPr lang="en-US" altLang="ko-KR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if </a:t>
                </a:r>
                <a:r>
                  <a:rPr lang="ko-KR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문은 알고리즘에서 시간을 많이 잡아먹는다</a:t>
                </a:r>
                <a:endParaRPr lang="en-US" altLang="ko-KR" sz="120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그 예로 코드 최적화를 할 때 </a:t>
                </a:r>
                <a:r>
                  <a:rPr lang="en-US" altLang="ko-KR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ko-KR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문에서 조건 검사를 최소화 하기 위해 풀어쓰기도 한다</a:t>
                </a:r>
                <a:r>
                  <a:rPr lang="en-US" altLang="ko-KR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ko-KR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8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말씀 드린 환욱이 알고리즘 람다 </a:t>
            </a:r>
            <a:r>
              <a:rPr lang="en-US" altLang="ko-KR" dirty="0"/>
              <a:t>2</a:t>
            </a:r>
            <a:r>
              <a:rPr lang="ko-KR" altLang="en-US" dirty="0"/>
              <a:t>개로 고려해서 수정했다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46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200" i="0" dirty="0">
                    <a:solidFill>
                      <a:srgbClr val="FF0000"/>
                    </a:solidFill>
                  </a:rPr>
                  <a:t>를 조절을</a:t>
                </a:r>
                <a:r>
                  <a:rPr lang="en-US" altLang="ko-KR" sz="1200" i="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200" i="0" dirty="0">
                    <a:solidFill>
                      <a:srgbClr val="FF0000"/>
                    </a:solidFill>
                  </a:rPr>
                  <a:t>최대한 </a:t>
                </a:r>
                <a:r>
                  <a:rPr lang="en-US" altLang="ko-KR" sz="1200" i="0" dirty="0">
                    <a:solidFill>
                      <a:srgbClr val="FF0000"/>
                    </a:solidFill>
                  </a:rPr>
                  <a:t>full search </a:t>
                </a:r>
                <a:r>
                  <a:rPr lang="ko-KR" altLang="en-US" sz="1200" i="0" dirty="0">
                    <a:solidFill>
                      <a:srgbClr val="FF0000"/>
                    </a:solidFill>
                  </a:rPr>
                  <a:t>비슷하게 해야 함</a:t>
                </a: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2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58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2020-01-21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39.49</a:t>
            </a:r>
          </a:p>
          <a:p>
            <a:pPr lvl="1"/>
            <a:r>
              <a:rPr lang="en-US" altLang="ko-KR" sz="1600" dirty="0"/>
              <a:t>AP1:	UE2 (900kbps), UE3 (900kbps), UE4 (900kbps), UE5 (900kbps),</a:t>
            </a:r>
          </a:p>
          <a:p>
            <a:pPr lvl="1"/>
            <a:r>
              <a:rPr lang="en-US" altLang="ko-KR" sz="1600" dirty="0"/>
              <a:t>AP2:	UE1 (4000kbps)</a:t>
            </a:r>
          </a:p>
          <a:p>
            <a:r>
              <a:rPr lang="en-US" altLang="ko-KR" sz="2000" dirty="0"/>
              <a:t>Multi:		40.29</a:t>
            </a:r>
          </a:p>
          <a:p>
            <a:pPr lvl="1"/>
            <a:r>
              <a:rPr lang="en-US" altLang="ko-KR" sz="1600" dirty="0"/>
              <a:t>UE1:	(2000kbps, 	AP1: 0%, 		AP2: 100%)</a:t>
            </a:r>
          </a:p>
          <a:p>
            <a:pPr lvl="1"/>
            <a:r>
              <a:rPr lang="en-US" altLang="ko-KR" sz="1600" dirty="0"/>
              <a:t>UE2:	(900kbps, 		AP1: 14.3%, 	AP2: 85.7%)</a:t>
            </a:r>
          </a:p>
          <a:p>
            <a:pPr lvl="1"/>
            <a:r>
              <a:rPr lang="en-US" altLang="ko-KR" sz="1600" dirty="0"/>
              <a:t>UE3:	(1500kbps, 	AP1: 89.6%, 	AP2: 10.4%)</a:t>
            </a:r>
          </a:p>
          <a:p>
            <a:pPr lvl="1"/>
            <a:r>
              <a:rPr lang="en-US" altLang="ko-KR" sz="1600" dirty="0"/>
              <a:t>UE4:	(1500kbps, 	AP1: 85.5%, 	AP2: 14.5%)</a:t>
            </a:r>
          </a:p>
          <a:p>
            <a:pPr lvl="1"/>
            <a:r>
              <a:rPr lang="en-US" altLang="ko-KR" sz="1600" dirty="0"/>
              <a:t>UE5:	(1500kbps, 	AP1: 71.9%, 	AP2: 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C851CB9-9F55-47B9-B1B3-401AFC94E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578136"/>
              </p:ext>
            </p:extLst>
          </p:nvPr>
        </p:nvGraphicFramePr>
        <p:xfrm>
          <a:off x="251520" y="2695312"/>
          <a:ext cx="8784974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98634">
                  <a:extLst>
                    <a:ext uri="{9D8B030D-6E8A-4147-A177-3AD203B41FA5}">
                      <a16:colId xmlns:a16="http://schemas.microsoft.com/office/drawing/2014/main" val="3153524541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152249377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3550909733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664720329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57566764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967269921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Single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40.51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38.96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39.77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40.74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39.39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40.54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37.56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41.79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41.15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36.99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Multi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41.12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38.9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40.05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41.34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39.63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40.58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40.41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41.71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42.35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39.75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0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8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A3FE46-79F0-444C-A9A3-A92840C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FC9309A7-1280-4A26-A5CB-10971FB4F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488384" y="2164793"/>
            <a:ext cx="3113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λ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6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Improve algorithm</a:t>
            </a:r>
          </a:p>
          <a:p>
            <a:pPr lvl="1"/>
            <a:r>
              <a:rPr lang="en-US" altLang="ko-KR"/>
              <a:t>x </a:t>
            </a:r>
            <a:r>
              <a:rPr lang="en-US" altLang="ko-KR" dirty="0"/>
              <a:t>adjustment</a:t>
            </a:r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24183317-8CD0-47FB-AF93-B95A4E2B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64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blipFill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 bwMode="auto">
          <a:xfrm>
            <a:off x="3764271" y="1722600"/>
            <a:ext cx="4815" cy="26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394408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85368" y="44518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413774" y="7598839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 flipH="1">
            <a:off x="9653584" y="6738054"/>
            <a:ext cx="1" cy="86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15719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3429000"/>
            <a:ext cx="969367" cy="4591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625065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BED644-C4E3-4CBF-AE1B-4B7E502E008A}"/>
              </a:ext>
            </a:extLst>
          </p:cNvPr>
          <p:cNvCxnSpPr>
            <a:stCxn id="30" idx="2"/>
            <a:endCxn id="49" idx="0"/>
          </p:cNvCxnSpPr>
          <p:nvPr/>
        </p:nvCxnSpPr>
        <p:spPr bwMode="auto">
          <a:xfrm flipH="1">
            <a:off x="3767740" y="2265839"/>
            <a:ext cx="1346" cy="363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DD20C2-1AFD-432B-81DC-1AD0ED0BBB78}"/>
              </a:ext>
            </a:extLst>
          </p:cNvPr>
          <p:cNvCxnSpPr>
            <a:stCxn id="49" idx="2"/>
            <a:endCxn id="47" idx="0"/>
          </p:cNvCxnSpPr>
          <p:nvPr/>
        </p:nvCxnSpPr>
        <p:spPr bwMode="auto">
          <a:xfrm flipH="1">
            <a:off x="3764269" y="2921390"/>
            <a:ext cx="3471" cy="4177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283CF48-40E1-44E3-B295-B22753193D42}"/>
              </a:ext>
            </a:extLst>
          </p:cNvPr>
          <p:cNvCxnSpPr>
            <a:stCxn id="75" idx="0"/>
            <a:endCxn id="49" idx="3"/>
          </p:cNvCxnSpPr>
          <p:nvPr/>
        </p:nvCxnSpPr>
        <p:spPr bwMode="auto">
          <a:xfrm rot="16200000" flipV="1">
            <a:off x="6191740" y="1895242"/>
            <a:ext cx="359043" cy="21194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0988-92A8-4314-A306-4CB5CC6890B2}"/>
              </a:ext>
            </a:extLst>
          </p:cNvPr>
          <p:cNvCxnSpPr>
            <a:endCxn id="32" idx="0"/>
          </p:cNvCxnSpPr>
          <p:nvPr/>
        </p:nvCxnSpPr>
        <p:spPr bwMode="auto">
          <a:xfrm>
            <a:off x="3764265" y="4437112"/>
            <a:ext cx="4" cy="367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7C5F04-08EA-4B22-BCA8-EBE67CCD0365}"/>
              </a:ext>
            </a:extLst>
          </p:cNvPr>
          <p:cNvCxnSpPr>
            <a:stCxn id="32" idx="2"/>
          </p:cNvCxnSpPr>
          <p:nvPr/>
        </p:nvCxnSpPr>
        <p:spPr bwMode="auto">
          <a:xfrm flipH="1">
            <a:off x="3764265" y="5445224"/>
            <a:ext cx="4" cy="439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A84776-FD0F-40F1-8FAE-AED8EF544AD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 flipV="1">
            <a:off x="6461627" y="6201499"/>
            <a:ext cx="856718" cy="3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D7B9AF9-AD6C-44E2-B36E-F3A5DA9D7B34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3420247"/>
            <a:ext cx="6243083" cy="170463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7489B1-6221-49B8-81D1-262AEC48EB08}"/>
              </a:ext>
            </a:extLst>
          </p:cNvPr>
          <p:cNvCxnSpPr>
            <a:stCxn id="68" idx="0"/>
            <a:endCxn id="30" idx="3"/>
          </p:cNvCxnSpPr>
          <p:nvPr/>
        </p:nvCxnSpPr>
        <p:spPr bwMode="auto">
          <a:xfrm rot="16200000" flipV="1">
            <a:off x="8177929" y="-1383533"/>
            <a:ext cx="1015908" cy="80376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6A8E4F4-E760-4D8E-815B-456CEA0F0EA6}"/>
              </a:ext>
            </a:extLst>
          </p:cNvPr>
          <p:cNvCxnSpPr>
            <a:stCxn id="14" idx="3"/>
            <a:endCxn id="68" idx="2"/>
          </p:cNvCxnSpPr>
          <p:nvPr/>
        </p:nvCxnSpPr>
        <p:spPr bwMode="auto">
          <a:xfrm flipV="1">
            <a:off x="11988824" y="3420247"/>
            <a:ext cx="715886" cy="27812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779766" y="55282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0F5D-A9B9-411C-920E-236D90D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03480-8DB3-466C-90D5-9D2E07EC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r>
              <a:rPr lang="en-US" altLang="ko-KR" dirty="0"/>
              <a:t>Comparison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2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B62A2DE-2F8A-41A8-95EE-6293F2DC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24183317-8CD0-47FB-AF93-B95A4E2B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5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A3FE46-79F0-444C-A9A3-A92840C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FC9309A7-1280-4A26-A5CB-10971FB4F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488384" y="2164793"/>
            <a:ext cx="3113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λ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2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116FF06-2E68-4C63-89FA-03AB34AF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8BB4F5-1F40-41F2-8E91-A2C83C8CECBA}"/>
              </a:ext>
            </a:extLst>
          </p:cNvPr>
          <p:cNvSpPr/>
          <p:nvPr/>
        </p:nvSpPr>
        <p:spPr>
          <a:xfrm>
            <a:off x="4653242" y="4777953"/>
            <a:ext cx="3591165" cy="1459335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2509B04-1DC7-4A95-9813-E91B6576E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1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0F5D-A9B9-411C-920E-236D90D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Adjustment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03480-8DB3-466C-90D5-9D2E07EC1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i="1" dirty="0"/>
                  <a:t>λ</a:t>
                </a:r>
                <a:r>
                  <a:rPr lang="en-US" altLang="ko-KR" dirty="0"/>
                  <a:t>: Bisection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b="0" i="1" kern="10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kern="10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/>
                  <a:t>Decrease </a:t>
                </a:r>
                <a:r>
                  <a:rPr lang="en-US" altLang="ko-KR" i="1" dirty="0"/>
                  <a:t>λ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kern="10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kern="10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i="1" dirty="0"/>
                  <a:t> </a:t>
                </a:r>
              </a:p>
              <a:p>
                <a:pPr lvl="2"/>
                <a:r>
                  <a:rPr lang="en-US" altLang="ko-KR"/>
                  <a:t>Increase </a:t>
                </a:r>
                <a:r>
                  <a:rPr lang="en-US" altLang="ko-KR" i="1" dirty="0"/>
                  <a:t>λ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: Water filling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/>
                  <a:t>Make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≅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using water filling method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03480-8DB3-466C-90D5-9D2E07EC1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5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BFF22-D990-4F51-B947-CAF4A8D16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600" dirty="0"/>
                  <a:t>Random RSSI ~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(−70,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Bandwidth model</a:t>
                </a:r>
              </a:p>
              <a:p>
                <a:pPr lvl="1"/>
                <a:r>
                  <a:rPr lang="en-US" altLang="ko-KR" sz="1400" dirty="0"/>
                  <a:t>A. Y. Ding et al., “Vision: Augmenting </a:t>
                </a:r>
                <a:r>
                  <a:rPr lang="en-US" altLang="ko-KR" sz="1400" dirty="0" err="1"/>
                  <a:t>WiFi</a:t>
                </a:r>
                <a:r>
                  <a:rPr lang="en-US" altLang="ko-KR" sz="1400" dirty="0"/>
                  <a:t> offloading with an opensource collaborative platform,” in Proc. MCS, 2015, pp. 44–48.</a:t>
                </a:r>
              </a:p>
              <a:p>
                <a:r>
                  <a:rPr lang="en-US" altLang="ko-KR" sz="1600" dirty="0"/>
                  <a:t>Video</a:t>
                </a:r>
              </a:p>
              <a:p>
                <a:pPr lvl="1"/>
                <a:r>
                  <a:rPr lang="en-US" altLang="ko-KR" sz="1200" dirty="0"/>
                  <a:t>Tears of steel:		UE3, UE5</a:t>
                </a:r>
              </a:p>
              <a:p>
                <a:pPr lvl="1"/>
                <a:r>
                  <a:rPr lang="en-US" altLang="ko-KR" sz="1200" dirty="0"/>
                  <a:t>Big buck bunny:		UE2, UE4</a:t>
                </a:r>
              </a:p>
              <a:p>
                <a:pPr lvl="1"/>
                <a:r>
                  <a:rPr lang="en-US" altLang="ko-KR" sz="1200" dirty="0"/>
                  <a:t>Elephants dream:	UE1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E8BFF22-D990-4F51-B947-CAF4A8D16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" t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CADD1-39CF-403F-8F0D-3931DFC4B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4722"/>
            <a:ext cx="9144000" cy="368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56625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56515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568325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60636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623728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62627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6052642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56832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566120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564964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2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39.49</a:t>
            </a:r>
          </a:p>
          <a:p>
            <a:pPr lvl="1"/>
            <a:r>
              <a:rPr lang="en-US" altLang="ko-KR" sz="1600" dirty="0"/>
              <a:t>AP1:	UE2 (900kbps), UE3 (900kbps), UE4 (900kbps), UE5 (900kbps),</a:t>
            </a:r>
          </a:p>
          <a:p>
            <a:pPr lvl="1"/>
            <a:r>
              <a:rPr lang="en-US" altLang="ko-KR" sz="1600" dirty="0"/>
              <a:t>AP2:	UE1 (4000kbps)</a:t>
            </a:r>
          </a:p>
          <a:p>
            <a:r>
              <a:rPr lang="en-US" altLang="ko-KR" sz="2000" dirty="0"/>
              <a:t>Multi:		40.29</a:t>
            </a:r>
          </a:p>
          <a:p>
            <a:pPr lvl="1"/>
            <a:r>
              <a:rPr lang="en-US" altLang="ko-KR" sz="1600" dirty="0"/>
              <a:t>UE1:	(2000kbps, 	AP1: 0%, 		AP2: 100%)</a:t>
            </a:r>
          </a:p>
          <a:p>
            <a:pPr lvl="1"/>
            <a:r>
              <a:rPr lang="en-US" altLang="ko-KR" sz="1600" dirty="0"/>
              <a:t>UE2:	(900kbps, 		AP1: 14.3%, 	AP2: 85.7%)</a:t>
            </a:r>
          </a:p>
          <a:p>
            <a:pPr lvl="1"/>
            <a:r>
              <a:rPr lang="en-US" altLang="ko-KR" sz="1600" dirty="0"/>
              <a:t>UE3:	(1500kbps, 	AP1: 89.6%, 	AP2: 10.4%)</a:t>
            </a:r>
          </a:p>
          <a:p>
            <a:pPr lvl="1"/>
            <a:r>
              <a:rPr lang="en-US" altLang="ko-KR" sz="1600" dirty="0"/>
              <a:t>UE4:	(1500kbps, 	AP1: 85.5%, 	AP2: 14.5%)</a:t>
            </a:r>
          </a:p>
          <a:p>
            <a:pPr lvl="1"/>
            <a:r>
              <a:rPr lang="en-US" altLang="ko-KR" sz="1600" dirty="0"/>
              <a:t>UE5:	(1500kbps, 	AP1: 71.9%, 	AP2: 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9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39.49</a:t>
            </a:r>
          </a:p>
          <a:p>
            <a:pPr lvl="1"/>
            <a:r>
              <a:rPr lang="en-US" altLang="ko-KR" sz="1600" dirty="0"/>
              <a:t>AP1:	UE2 (900kbps), UE3 (900kbps), UE4 (900kbps), UE5 (900kbps),</a:t>
            </a:r>
          </a:p>
          <a:p>
            <a:pPr lvl="1"/>
            <a:r>
              <a:rPr lang="en-US" altLang="ko-KR" sz="1600" dirty="0"/>
              <a:t>AP2:	UE1 (4000kbps)</a:t>
            </a:r>
          </a:p>
          <a:p>
            <a:r>
              <a:rPr lang="en-US" altLang="ko-KR" sz="2000" dirty="0"/>
              <a:t>Multi:		40.29</a:t>
            </a:r>
          </a:p>
          <a:p>
            <a:pPr lvl="1"/>
            <a:r>
              <a:rPr lang="en-US" altLang="ko-KR" sz="1600" dirty="0"/>
              <a:t>UE1:	(2000kbps, 	AP1: 0%, 		AP2: 100%)</a:t>
            </a:r>
          </a:p>
          <a:p>
            <a:pPr lvl="1"/>
            <a:r>
              <a:rPr lang="en-US" altLang="ko-KR" sz="1600" dirty="0"/>
              <a:t>UE2:	(900kbps, 		AP1: 14.3%, 	AP2: 85.7%)</a:t>
            </a:r>
          </a:p>
          <a:p>
            <a:pPr lvl="1"/>
            <a:r>
              <a:rPr lang="en-US" altLang="ko-KR" sz="1600" dirty="0"/>
              <a:t>UE3:	(1500kbps, 	AP1: 89.6%, 	AP2: 10.4%)</a:t>
            </a:r>
          </a:p>
          <a:p>
            <a:pPr lvl="1"/>
            <a:r>
              <a:rPr lang="en-US" altLang="ko-KR" sz="1600" dirty="0"/>
              <a:t>UE4:	(1500kbps, 	AP1: 85.5%, 	AP2: 14.5%)</a:t>
            </a:r>
          </a:p>
          <a:p>
            <a:pPr lvl="1"/>
            <a:r>
              <a:rPr lang="en-US" altLang="ko-KR" sz="1600" dirty="0"/>
              <a:t>UE5:	(1500kbps, 	AP1: 71.9%, 	AP2: 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272" y="5157192"/>
            <a:ext cx="3163656" cy="2880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24014" y="5602882"/>
            <a:ext cx="1340274" cy="12551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19750" y="4901098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i="1" dirty="0">
                <a:solidFill>
                  <a:srgbClr val="FF0000"/>
                </a:solidFill>
              </a:rPr>
              <a:t>λ = </a:t>
            </a:r>
            <a:r>
              <a:rPr lang="en-US" altLang="ko-KR" sz="1800" b="1" dirty="0">
                <a:solidFill>
                  <a:srgbClr val="FF0000"/>
                </a:solidFill>
              </a:rPr>
              <a:t>47.97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505816" y="5234880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i="1" dirty="0">
                <a:solidFill>
                  <a:srgbClr val="FF0000"/>
                </a:solidFill>
              </a:rPr>
              <a:t>λ = </a:t>
            </a:r>
            <a:r>
              <a:rPr lang="en-US" altLang="ko-KR" sz="1800" b="1" dirty="0">
                <a:solidFill>
                  <a:srgbClr val="FF0000"/>
                </a:solidFill>
              </a:rPr>
              <a:t>12.16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519750" y="5949280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i="1" dirty="0">
                <a:solidFill>
                  <a:srgbClr val="FF0000"/>
                </a:solidFill>
              </a:rPr>
              <a:t>λ = </a:t>
            </a:r>
            <a:r>
              <a:rPr lang="en-US" altLang="ko-KR" sz="1800" b="1" dirty="0">
                <a:solidFill>
                  <a:srgbClr val="FF0000"/>
                </a:solidFill>
              </a:rPr>
              <a:t>29.68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5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12128</TotalTime>
  <Words>815</Words>
  <Application>Microsoft Office PowerPoint</Application>
  <PresentationFormat>화면 슬라이드 쇼(4:3)</PresentationFormat>
  <Paragraphs>221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2020-01-21</vt:lpstr>
      <vt:lpstr>Contents</vt:lpstr>
      <vt:lpstr>Algorithm</vt:lpstr>
      <vt:lpstr>Algorithm</vt:lpstr>
      <vt:lpstr>Algorithm</vt:lpstr>
      <vt:lpstr>Adjustment</vt:lpstr>
      <vt:lpstr>Situation</vt:lpstr>
      <vt:lpstr>Situation</vt:lpstr>
      <vt:lpstr>Situation</vt:lpstr>
      <vt:lpstr>Situation</vt:lpstr>
      <vt:lpstr>Algorithm</vt:lpstr>
      <vt:lpstr>Future Work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568</cp:revision>
  <dcterms:created xsi:type="dcterms:W3CDTF">2020-01-02T02:20:46Z</dcterms:created>
  <dcterms:modified xsi:type="dcterms:W3CDTF">2020-02-22T00:03:50Z</dcterms:modified>
</cp:coreProperties>
</file>