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660" r:id="rId2"/>
    <p:sldId id="661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알고리즘 </a:t>
            </a:r>
            <a:r>
              <a:rPr kumimoji="0" lang="en-US" altLang="ko-KR" kern="0" dirty="0" smtClean="0">
                <a:sym typeface="굴림" pitchFamily="50" charset="-127"/>
              </a:rPr>
              <a:t>C</a:t>
            </a:r>
            <a:r>
              <a:rPr kumimoji="0" lang="ko-KR" altLang="en-US" kern="0" dirty="0" smtClean="0">
                <a:sym typeface="굴림" pitchFamily="50" charset="-127"/>
              </a:rPr>
              <a:t>언어로 설계하다 보니 </a:t>
            </a:r>
            <a:r>
              <a:rPr kumimoji="0" lang="en-US" altLang="ko-KR" kern="0" dirty="0" smtClean="0">
                <a:sym typeface="굴림" pitchFamily="50" charset="-127"/>
              </a:rPr>
              <a:t>Formulation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식 수정 필요 및</a:t>
            </a:r>
            <a:r>
              <a:rPr kumimoji="0" lang="en-US" altLang="ko-KR" kern="0" baseline="0" dirty="0" smtClean="0">
                <a:sym typeface="굴림" pitchFamily="50" charset="-127"/>
              </a:rPr>
              <a:t> Time slot </a:t>
            </a:r>
            <a:r>
              <a:rPr kumimoji="0" lang="ko-KR" altLang="en-US" kern="0" baseline="0" dirty="0" smtClean="0">
                <a:sym typeface="굴림" pitchFamily="50" charset="-127"/>
              </a:rPr>
              <a:t>재 정의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77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44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413792" y="1124744"/>
                <a:ext cx="4572000" cy="457522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Formulation</a:t>
                </a: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Time slot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b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req</m:t>
                            </m:r>
                          </m:sup>
                        </m:sSubSup>
                      </m:num>
                      <m:den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𝑏𝑤</m:t>
                        </m:r>
                        <m:d>
                          <m:d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2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kern="0">
                                    <a:latin typeface="Cambria Math" panose="02040503050406030204" pitchFamily="18" charset="0"/>
                                  </a:rPr>
                                  <m:t>𝑅𝑆𝑆𝐼</m:t>
                                </m:r>
                              </m:e>
                              <m:sub>
                                <m:r>
                                  <a:rPr lang="en-US" altLang="ko-KR" sz="1200" ker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200" ker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200" kern="0">
                            <a:latin typeface="Cambria Math"/>
                          </a:rPr>
                          <m:t>|</m:t>
                        </m:r>
                        <m:r>
                          <a:rPr lang="en-US" altLang="ko-KR" sz="1200" kern="0">
                            <a:latin typeface="Cambria Math"/>
                          </a:rPr>
                          <m:t>𝑁</m:t>
                        </m:r>
                        <m:r>
                          <a:rPr lang="en-US" altLang="ko-KR" sz="1200" kern="0">
                            <a:latin typeface="Cambria Math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ker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200" ker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200" kern="0">
                            <a:latin typeface="Cambria Math"/>
                          </a:rPr>
                          <m:t>∙</m:t>
                        </m:r>
                        <m:sSubSup>
                          <m:sSubSup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p>
                        </m:sSubSup>
                        <m:r>
                          <a:rPr lang="en-US" altLang="ko-KR" sz="1200" kern="0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ker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92" y="1124744"/>
                <a:ext cx="4572000" cy="4575227"/>
              </a:xfrm>
              <a:prstGeom prst="rect">
                <a:avLst/>
              </a:prstGeom>
              <a:blipFill>
                <a:blip r:embed="rId3"/>
                <a:stretch>
                  <a:fillRect l="-1867" t="-1067" b="-8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Modification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155849"/>
                  </p:ext>
                </p:extLst>
              </p:nvPr>
            </p:nvGraphicFramePr>
            <p:xfrm>
              <a:off x="2267744" y="1783569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so as </a:t>
                          </a:r>
                          <a:r>
                            <a:rPr lang="x-none" sz="1400" kern="100" spc="-5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to</a:t>
                          </a:r>
                          <a:endParaRPr lang="en-US" sz="14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𝑵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i="1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𝑴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𝒎𝒂𝒙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{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𝒓𝒆𝒒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𝒔𝒖𝒑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}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sz="12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en-US" altLang="ko-KR" sz="10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ko-KR" sz="1000" kern="100" spc="-5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1016000" indent="-508000"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  <m:d>
                                  <m:d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𝑅𝑆𝑆𝐼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1" i="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𝑒𝑠𝑡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en-US" sz="1200" kern="0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altLang="ko-KR" sz="8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155849"/>
                  </p:ext>
                </p:extLst>
              </p:nvPr>
            </p:nvGraphicFramePr>
            <p:xfrm>
              <a:off x="2267744" y="1783569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79" t="-2864" r="-557" b="-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33878"/>
              </p:ext>
            </p:extLst>
          </p:nvPr>
        </p:nvGraphicFramePr>
        <p:xfrm>
          <a:off x="1163032" y="1808877"/>
          <a:ext cx="1536760" cy="2113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760">
                  <a:extLst>
                    <a:ext uri="{9D8B030D-6E8A-4147-A177-3AD203B41FA5}">
                      <a16:colId xmlns:a16="http://schemas.microsoft.com/office/drawing/2014/main" val="1667308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Determine 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3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Minimize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6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subject to</a:t>
                      </a: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3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7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1956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 bwMode="auto">
          <a:xfrm>
            <a:off x="3995936" y="3573016"/>
            <a:ext cx="264759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545956" y="3573016"/>
                <a:ext cx="6102424" cy="816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1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100" ker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ker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100" kern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1100" kern="0"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1100" kern="0">
                              <a:latin typeface="Cambria Math"/>
                            </a:rPr>
                            <m:t>|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1100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1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100" kern="0"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altLang="ko-KR" sz="11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altLang="ko-KR" sz="1100" kern="0"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altLang="ko-KR" sz="11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sz="1100" kern="0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  <m:d>
                                <m:dPr>
                                  <m:ctrlPr>
                                    <a:rPr lang="ko-KR" altLang="ko-KR" sz="11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1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kern="0">
                                          <a:latin typeface="Cambria Math" panose="02040503050406030204" pitchFamily="18" charset="0"/>
                                        </a:rPr>
                                        <m:t>𝑅𝑆𝑆𝐼</m:t>
                                      </m:r>
                                    </m:e>
                                    <m:sub>
                                      <m:r>
                                        <a:rPr lang="en-US" altLang="ko-KR" sz="11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1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100" ker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ko-KR" sz="1100" ker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ko-KR" altLang="ko-KR" sz="11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ker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100" kern="0">
                                  <a:latin typeface="Cambria Math"/>
                                </a:rPr>
                                <m:t>𝑠𝑙𝑜𝑡</m:t>
                              </m:r>
                            </m:sub>
                          </m:sSub>
                        </m:e>
                      </m:nary>
                      <m:r>
                        <a:rPr lang="en-US" altLang="ko-KR" sz="1100" kern="0">
                          <a:latin typeface="Cambria Math"/>
                        </a:rPr>
                        <m:t> </m:t>
                      </m:r>
                      <m:r>
                        <a:rPr lang="en-US" altLang="ko-KR" sz="1100" kern="0">
                          <a:latin typeface="Cambria Math"/>
                        </a:rPr>
                        <m:t>𝑓𝑜𝑟</m:t>
                      </m:r>
                      <m:r>
                        <a:rPr lang="en-US" altLang="ko-KR" sz="1100" kern="0">
                          <a:latin typeface="Cambria Math"/>
                        </a:rPr>
                        <m:t> ∀ </m:t>
                      </m:r>
                      <m:r>
                        <a:rPr lang="en-US" altLang="ko-KR" sz="1100" kern="0">
                          <a:latin typeface="Cambria Math"/>
                        </a:rPr>
                        <m:t>𝑗</m:t>
                      </m:r>
                      <m:r>
                        <a:rPr lang="en-US" altLang="ko-KR" sz="1100" kern="0">
                          <a:latin typeface="Cambria Math"/>
                        </a:rPr>
                        <m:t>∈</m:t>
                      </m:r>
                      <m:r>
                        <a:rPr lang="en-US" altLang="ko-KR" sz="1100" ker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ko-KR" altLang="ko-KR" sz="700" kern="100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56" y="3573016"/>
                <a:ext cx="6102424" cy="816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5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3792" y="1124744"/>
            <a:ext cx="7110536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Cost Function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Fairness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Papers for performance comparison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Plan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75851</TotalTime>
  <Words>36</Words>
  <Application>Microsoft Office PowerPoint</Application>
  <PresentationFormat>화면 슬라이드 쇼(4:3)</PresentationFormat>
  <Paragraphs>40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pres</vt:lpstr>
      <vt:lpstr>Modification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4459</cp:revision>
  <cp:lastPrinted>2018-08-16T16:32:18Z</cp:lastPrinted>
  <dcterms:created xsi:type="dcterms:W3CDTF">2010-07-29T14:05:23Z</dcterms:created>
  <dcterms:modified xsi:type="dcterms:W3CDTF">2018-11-02T14:41:07Z</dcterms:modified>
</cp:coreProperties>
</file>