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577" r:id="rId2"/>
    <p:sldId id="574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85" autoAdjust="0"/>
  </p:normalViewPr>
  <p:slideViewPr>
    <p:cSldViewPr>
      <p:cViewPr>
        <p:scale>
          <a:sx n="75" d="100"/>
          <a:sy n="75" d="100"/>
        </p:scale>
        <p:origin x="-169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질문 사항</a:t>
            </a:r>
            <a:endParaRPr lang="en-US" altLang="ko-KR" sz="2000" kern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조절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Goal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Goal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maximize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in video streaming over multiple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WiFi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networks with SDN</a:t>
            </a: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Adjusting Bitrate</a:t>
            </a: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ensure total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20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Load Balancing</a:t>
            </a:r>
            <a:endParaRPr lang="en-US" altLang="ko-KR" sz="16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ensure minimum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for each user</a:t>
            </a:r>
          </a:p>
          <a:p>
            <a:pPr lvl="0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State: Bandwidth, Packet Error Rate</a:t>
            </a: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Action: Hand over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2076102" y="430152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3452601" y="469828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4403972" y="4304687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4050831" y="533257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6200000">
            <a:off x="3671488" y="3537424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2856666">
            <a:off x="4606433" y="3027987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8925088">
            <a:off x="2707243" y="3042763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2076102" y="430152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3452601" y="469828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4403972" y="4304687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4050831" y="533257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6200000">
            <a:off x="3671488" y="3537424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2856666">
            <a:off x="4606433" y="3027987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8925088">
            <a:off x="2707243" y="3042763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 rot="18240409">
            <a:off x="5492889" y="3904048"/>
            <a:ext cx="4320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3490517" y="3516330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 rot="2148628">
            <a:off x="4689850" y="2821733"/>
            <a:ext cx="1388029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19849984">
            <a:off x="4399473" y="4534480"/>
            <a:ext cx="783703" cy="205000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34114" y="3487969"/>
            <a:ext cx="5105654" cy="2932827"/>
            <a:chOff x="3193659" y="3178400"/>
            <a:chExt cx="5712844" cy="3281614"/>
          </a:xfrm>
        </p:grpSpPr>
        <p:sp>
          <p:nvSpPr>
            <p:cNvPr id="21" name="타원 20"/>
            <p:cNvSpPr/>
            <p:nvPr/>
          </p:nvSpPr>
          <p:spPr>
            <a:xfrm>
              <a:off x="4713747" y="4083206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3193659" y="3453475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529695" y="3178400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032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852" y="4149989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499" y="5045677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529" y="3944336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오른쪽 화살표 51"/>
            <p:cNvSpPr/>
            <p:nvPr/>
          </p:nvSpPr>
          <p:spPr>
            <a:xfrm rot="18691493">
              <a:off x="3801065" y="4762666"/>
              <a:ext cx="651895" cy="18100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rot="21069168">
              <a:off x="5230517" y="5390759"/>
              <a:ext cx="612793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5" name="오른쪽 화살표 54"/>
            <p:cNvSpPr/>
            <p:nvPr/>
          </p:nvSpPr>
          <p:spPr>
            <a:xfrm rot="15361692">
              <a:off x="5856923" y="5901319"/>
              <a:ext cx="612791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570" y="5092182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002" y="5340443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627" y="5910812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918" y="4737830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오른쪽 화살표 78"/>
            <p:cNvSpPr/>
            <p:nvPr/>
          </p:nvSpPr>
          <p:spPr>
            <a:xfrm rot="19701333">
              <a:off x="7050107" y="4547764"/>
              <a:ext cx="612793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9760" y="1329974"/>
            <a:ext cx="5162751" cy="2965625"/>
            <a:chOff x="-2956298" y="5830283"/>
            <a:chExt cx="5712844" cy="3281614"/>
          </a:xfrm>
        </p:grpSpPr>
        <p:sp>
          <p:nvSpPr>
            <p:cNvPr id="80" name="타원 79"/>
            <p:cNvSpPr/>
            <p:nvPr/>
          </p:nvSpPr>
          <p:spPr>
            <a:xfrm>
              <a:off x="-1436210" y="6735089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-2956298" y="6105358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379738" y="5830283"/>
              <a:ext cx="2376808" cy="2376808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83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39105" y="6801872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458" y="7697560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572" y="6596219"/>
              <a:ext cx="276087" cy="68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오른쪽 화살표 85"/>
            <p:cNvSpPr/>
            <p:nvPr/>
          </p:nvSpPr>
          <p:spPr>
            <a:xfrm rot="18691493">
              <a:off x="-2348892" y="7414549"/>
              <a:ext cx="651895" cy="18100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7" name="오른쪽 화살표 86"/>
            <p:cNvSpPr/>
            <p:nvPr/>
          </p:nvSpPr>
          <p:spPr>
            <a:xfrm rot="21069168">
              <a:off x="-919440" y="8042642"/>
              <a:ext cx="612793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8" name="오른쪽 화살표 87"/>
            <p:cNvSpPr/>
            <p:nvPr/>
          </p:nvSpPr>
          <p:spPr>
            <a:xfrm rot="15361692">
              <a:off x="-293034" y="8553202"/>
              <a:ext cx="612791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8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73387" y="7744065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83955" y="7992326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70" y="8562695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61" y="7389713"/>
              <a:ext cx="227359" cy="4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오른쪽 화살표 92"/>
            <p:cNvSpPr/>
            <p:nvPr/>
          </p:nvSpPr>
          <p:spPr>
            <a:xfrm rot="9022588">
              <a:off x="-14048" y="7806910"/>
              <a:ext cx="612793" cy="1882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 bwMode="auto">
          <a:xfrm flipV="1">
            <a:off x="1524500" y="1844824"/>
            <a:ext cx="5855812" cy="37735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08780" y="4188708"/>
            <a:ext cx="140775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before &gt;</a:t>
            </a:r>
            <a:endParaRPr lang="ko-KR" altLang="en-US" sz="2000" b="1" dirty="0"/>
          </a:p>
        </p:txBody>
      </p:sp>
      <p:sp>
        <p:nvSpPr>
          <p:cNvPr id="94" name="TextBox 93"/>
          <p:cNvSpPr txBox="1"/>
          <p:nvPr/>
        </p:nvSpPr>
        <p:spPr bwMode="auto">
          <a:xfrm>
            <a:off x="7380312" y="5831690"/>
            <a:ext cx="117852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after 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9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collects information from clients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List of connectable Aps 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load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balancing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adjustment,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load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balancing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Estimated by icerf3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Buffer state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adjustment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lvl="0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does SDN controller collect information?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New client is added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Average bandwidth at an AP is very small</a:t>
            </a: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 specific client is disconnected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One AP send signal that request load balancing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3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collects information using Open Flow protocol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OFPMP_PORT_STATS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message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respond to it with </a:t>
            </a:r>
            <a:r>
              <a:rPr lang="en-US" altLang="ko-KR" sz="1600" b="1" dirty="0" err="1">
                <a:solidFill>
                  <a:srgbClr val="FF0000"/>
                </a:solidFill>
              </a:rPr>
              <a:t>ofp_port_stats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message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34" y="2683431"/>
            <a:ext cx="1740991" cy="31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292766" y="5830863"/>
            <a:ext cx="255871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ofp_port_stats</a:t>
            </a:r>
            <a:r>
              <a:rPr lang="en-US" altLang="ko-KR" sz="1400" b="1" dirty="0" smtClean="0"/>
              <a:t> structure &gt;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744031" y="3789040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3744031" y="4725144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7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collects information using Open Flow protocol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OFPMP_PORT_STATS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message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Calculate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packet error rate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34" y="2683431"/>
            <a:ext cx="1740991" cy="31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292766" y="5830863"/>
            <a:ext cx="255871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ofp_port_stats</a:t>
            </a:r>
            <a:r>
              <a:rPr lang="en-US" altLang="ko-KR" sz="1400" b="1" dirty="0" smtClean="0"/>
              <a:t> structure &gt;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744031" y="3789040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3744031" y="4725144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60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64441</TotalTime>
  <Words>226</Words>
  <Application>Microsoft Office PowerPoint</Application>
  <PresentationFormat>화면 슬라이드 쇼(4:3)</PresentationFormat>
  <Paragraphs>94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pres</vt:lpstr>
      <vt:lpstr>Goal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Problem Formulation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2308</cp:revision>
  <cp:lastPrinted>2018-05-17T20:14:53Z</cp:lastPrinted>
  <dcterms:created xsi:type="dcterms:W3CDTF">2010-07-29T14:05:23Z</dcterms:created>
  <dcterms:modified xsi:type="dcterms:W3CDTF">2018-07-02T16:48:57Z</dcterms:modified>
</cp:coreProperties>
</file>