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901" r:id="rId2"/>
    <p:sldId id="90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95" d="100"/>
          <a:sy n="95" d="100"/>
        </p:scale>
        <p:origin x="36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 / 1 Knapsack Problem</a:t>
            </a:r>
            <a:r>
              <a:rPr lang="ko-KR" altLang="en-US" dirty="0"/>
              <a:t>으로 풀려면 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Fractional</a:t>
            </a:r>
            <a:r>
              <a:rPr lang="ko-KR" altLang="en-US" dirty="0"/>
              <a:t> </a:t>
            </a:r>
            <a:r>
              <a:rPr lang="en-US" altLang="ko-KR" dirty="0"/>
              <a:t>Knapsack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으로 풀려면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89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 2 weeks ago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Link </a:t>
                </a:r>
                <a:r>
                  <a:rPr lang="ko-KR" altLang="en-US" dirty="0">
                    <a:sym typeface="Wingdings" panose="05000000000000000000" pitchFamily="2" charset="2"/>
                  </a:rPr>
                  <a:t>마다 </a:t>
                </a:r>
                <a:r>
                  <a:rPr lang="en-US" altLang="ko-KR" dirty="0">
                    <a:sym typeface="Wingdings" panose="05000000000000000000" pitchFamily="2" charset="2"/>
                  </a:rPr>
                  <a:t>time slot</a:t>
                </a:r>
                <a:r>
                  <a:rPr lang="ko-KR" altLang="en-US" dirty="0">
                    <a:sym typeface="Wingdings" panose="05000000000000000000" pitchFamily="2" charset="2"/>
                  </a:rPr>
                  <a:t>을 </a:t>
                </a:r>
                <a:r>
                  <a:rPr lang="en-US" altLang="ko-KR" dirty="0">
                    <a:sym typeface="Wingdings" panose="05000000000000000000" pitchFamily="2" charset="2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Uniform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b</m:t>
                        </m:r>
                      </m:e>
                    </m:d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지원 못하는 확률을 최소화</a:t>
                </a: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Knapsack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0 / 1 Knapsack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Problem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알고리즘 </a:t>
            </a:r>
            <a:r>
              <a:rPr lang="en-US" altLang="ko-KR" dirty="0">
                <a:sym typeface="Wingdings" panose="05000000000000000000" pitchFamily="2" charset="2"/>
              </a:rPr>
              <a:t>working </a:t>
            </a:r>
            <a:r>
              <a:rPr lang="ko-KR" altLang="en-US" dirty="0">
                <a:sym typeface="Wingdings" panose="05000000000000000000" pitchFamily="2" charset="2"/>
              </a:rPr>
              <a:t>하는 동안 </a:t>
            </a:r>
            <a:r>
              <a:rPr lang="en-US" altLang="ko-KR" dirty="0">
                <a:sym typeface="Wingdings" panose="05000000000000000000" pitchFamily="2" charset="2"/>
              </a:rPr>
              <a:t>service </a:t>
            </a:r>
            <a:r>
              <a:rPr lang="ko-KR" altLang="en-US" dirty="0">
                <a:sym typeface="Wingdings" panose="05000000000000000000" pitchFamily="2" charset="2"/>
              </a:rPr>
              <a:t>받을 </a:t>
            </a:r>
            <a:r>
              <a:rPr lang="en-US" altLang="ko-KR" dirty="0">
                <a:sym typeface="Wingdings" panose="05000000000000000000" pitchFamily="2" charset="2"/>
              </a:rPr>
              <a:t>Bitrate</a:t>
            </a:r>
            <a:r>
              <a:rPr lang="ko-KR" altLang="en-US" dirty="0">
                <a:sym typeface="Wingdings" panose="05000000000000000000" pitchFamily="2" charset="2"/>
              </a:rPr>
              <a:t>가 고정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문제 정의 자체가 </a:t>
            </a:r>
            <a:r>
              <a:rPr lang="en-US" altLang="ko-KR" dirty="0">
                <a:sym typeface="Wingdings" panose="05000000000000000000" pitchFamily="2" charset="2"/>
              </a:rPr>
              <a:t>weight</a:t>
            </a:r>
            <a:r>
              <a:rPr lang="ko-KR" altLang="en-US" dirty="0">
                <a:sym typeface="Wingdings" panose="05000000000000000000" pitchFamily="2" charset="2"/>
              </a:rPr>
              <a:t>가 변하면 안되고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어떤 가방에 넣든 가방에 따른 </a:t>
            </a:r>
            <a:r>
              <a:rPr lang="en-US" altLang="ko-KR" dirty="0">
                <a:sym typeface="Wingdings" panose="05000000000000000000" pitchFamily="2" charset="2"/>
              </a:rPr>
              <a:t>weight</a:t>
            </a:r>
            <a:r>
              <a:rPr lang="ko-KR" altLang="en-US" dirty="0">
                <a:sym typeface="Wingdings" panose="05000000000000000000" pitchFamily="2" charset="2"/>
              </a:rPr>
              <a:t>는 동일해야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이것 때문에 </a:t>
            </a:r>
            <a:r>
              <a:rPr lang="en-US" altLang="ko-KR" dirty="0">
                <a:sym typeface="Wingdings" panose="05000000000000000000" pitchFamily="2" charset="2"/>
              </a:rPr>
              <a:t>Timeslot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weight</a:t>
            </a:r>
            <a:r>
              <a:rPr lang="ko-KR" altLang="en-US" dirty="0">
                <a:sym typeface="Wingdings" panose="05000000000000000000" pitchFamily="2" charset="2"/>
              </a:rPr>
              <a:t>으로 사용 불가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Fractional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Knapsack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Problem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알고리즘 </a:t>
            </a:r>
            <a:r>
              <a:rPr lang="en-US" altLang="ko-KR" dirty="0">
                <a:sym typeface="Wingdings" panose="05000000000000000000" pitchFamily="2" charset="2"/>
              </a:rPr>
              <a:t>working </a:t>
            </a:r>
            <a:r>
              <a:rPr lang="ko-KR" altLang="en-US" dirty="0">
                <a:sym typeface="Wingdings" panose="05000000000000000000" pitchFamily="2" charset="2"/>
              </a:rPr>
              <a:t>하는 동안 </a:t>
            </a:r>
            <a:r>
              <a:rPr lang="en-US" altLang="ko-KR" dirty="0">
                <a:sym typeface="Wingdings" panose="05000000000000000000" pitchFamily="2" charset="2"/>
              </a:rPr>
              <a:t>service </a:t>
            </a:r>
            <a:r>
              <a:rPr lang="ko-KR" altLang="en-US" dirty="0">
                <a:sym typeface="Wingdings" panose="05000000000000000000" pitchFamily="2" charset="2"/>
              </a:rPr>
              <a:t>받을 </a:t>
            </a:r>
            <a:r>
              <a:rPr lang="en-US" altLang="ko-KR" dirty="0">
                <a:sym typeface="Wingdings" panose="05000000000000000000" pitchFamily="2" charset="2"/>
              </a:rPr>
              <a:t>Bitrate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timeslot</a:t>
            </a:r>
            <a:r>
              <a:rPr lang="ko-KR" altLang="en-US" dirty="0">
                <a:sym typeface="Wingdings" panose="05000000000000000000" pitchFamily="2" charset="2"/>
              </a:rPr>
              <a:t>가 변함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Formulation</a:t>
            </a:r>
            <a:r>
              <a:rPr lang="ko-KR" altLang="en-US" dirty="0">
                <a:sym typeface="Wingdings" panose="05000000000000000000" pitchFamily="2" charset="2"/>
              </a:rPr>
              <a:t>에 맞게 </a:t>
            </a:r>
            <a:r>
              <a:rPr lang="en-US" altLang="ko-KR" dirty="0">
                <a:sym typeface="Wingdings" panose="05000000000000000000" pitchFamily="2" charset="2"/>
              </a:rPr>
              <a:t>timeslot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weight</a:t>
            </a:r>
            <a:r>
              <a:rPr lang="ko-KR" altLang="en-US" dirty="0">
                <a:sym typeface="Wingdings" panose="05000000000000000000" pitchFamily="2" charset="2"/>
              </a:rPr>
              <a:t>로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쪼개는 개념 때문에 </a:t>
            </a:r>
            <a:r>
              <a:rPr lang="en-US" altLang="ko-KR" dirty="0">
                <a:sym typeface="Wingdings" panose="05000000000000000000" pitchFamily="2" charset="2"/>
              </a:rPr>
              <a:t>Multipath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76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116034</TotalTime>
  <Words>111</Words>
  <Application>Microsoft Office PowerPoint</Application>
  <PresentationFormat>화면 슬라이드 쇼(4:3)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Feedback 2 weeks ago</vt:lpstr>
      <vt:lpstr>Knapsack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8830</cp:revision>
  <cp:lastPrinted>2018-08-16T16:32:18Z</cp:lastPrinted>
  <dcterms:created xsi:type="dcterms:W3CDTF">2010-07-29T14:05:23Z</dcterms:created>
  <dcterms:modified xsi:type="dcterms:W3CDTF">2019-10-22T01:08:14Z</dcterms:modified>
</cp:coreProperties>
</file>