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4"/>
  </p:notesMasterIdLst>
  <p:handoutMasterIdLst>
    <p:handoutMasterId r:id="rId15"/>
  </p:handoutMasterIdLst>
  <p:sldIdLst>
    <p:sldId id="721" r:id="rId2"/>
    <p:sldId id="796" r:id="rId3"/>
    <p:sldId id="818" r:id="rId4"/>
    <p:sldId id="822" r:id="rId5"/>
    <p:sldId id="819" r:id="rId6"/>
    <p:sldId id="821" r:id="rId7"/>
    <p:sldId id="820" r:id="rId8"/>
    <p:sldId id="823" r:id="rId9"/>
    <p:sldId id="825" r:id="rId10"/>
    <p:sldId id="824" r:id="rId11"/>
    <p:sldId id="826" r:id="rId12"/>
    <p:sldId id="811" r:id="rId1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3" autoAdjust="0"/>
    <p:restoredTop sz="85681" autoAdjust="0"/>
  </p:normalViewPr>
  <p:slideViewPr>
    <p:cSldViewPr>
      <p:cViewPr varScale="1">
        <p:scale>
          <a:sx n="75" d="100"/>
          <a:sy n="75" d="100"/>
        </p:scale>
        <p:origin x="194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310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UE</a:t>
            </a:r>
            <a:r>
              <a:rPr lang="ko-KR" altLang="en-US" dirty="0" smtClean="0"/>
              <a:t>가 새로 들어올 때 혹은 나갈</a:t>
            </a:r>
            <a:r>
              <a:rPr lang="ko-KR" altLang="en-US" baseline="0" dirty="0" smtClean="0"/>
              <a:t> 때라고 말했는데 이게 언제 나가고 들어올지 알 수 없다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DQN </a:t>
            </a:r>
            <a:r>
              <a:rPr lang="ko-KR" altLang="en-US" baseline="0" dirty="0" smtClean="0"/>
              <a:t>특정 횟수 수행했을 때 </a:t>
            </a:r>
            <a:r>
              <a:rPr lang="en-US" altLang="ko-KR" baseline="0" dirty="0" smtClean="0"/>
              <a:t>Optimal solution </a:t>
            </a:r>
            <a:r>
              <a:rPr lang="ko-KR" altLang="en-US" baseline="0" dirty="0" smtClean="0"/>
              <a:t>실행 되게 했을 때 그래프를 엑셀로 그려봤음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상대적으로 </a:t>
            </a:r>
            <a:r>
              <a:rPr lang="en-US" altLang="ko-KR" baseline="0" dirty="0" smtClean="0"/>
              <a:t>Optimal solution </a:t>
            </a:r>
            <a:r>
              <a:rPr lang="ko-KR" altLang="en-US" baseline="0" dirty="0" smtClean="0"/>
              <a:t>대 </a:t>
            </a:r>
            <a:r>
              <a:rPr lang="en-US" altLang="ko-KR" baseline="0" dirty="0" smtClean="0"/>
              <a:t>DQN </a:t>
            </a:r>
            <a:r>
              <a:rPr lang="ko-KR" altLang="en-US" baseline="0" dirty="0" smtClean="0"/>
              <a:t>성능 변동이 크지 않음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기본적인 </a:t>
            </a:r>
            <a:r>
              <a:rPr lang="en-US" altLang="ko-KR" baseline="0" dirty="0" smtClean="0"/>
              <a:t>speed up </a:t>
            </a:r>
            <a:r>
              <a:rPr lang="ko-KR" altLang="en-US" baseline="0" dirty="0" smtClean="0"/>
              <a:t>비율에 따르는게 나을 것 같음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54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096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53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59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학습 속도가 느린 이유는</a:t>
            </a:r>
            <a:r>
              <a:rPr lang="en-US" altLang="ko-KR" baseline="0" dirty="0" smtClean="0"/>
              <a:t> Optimal solution </a:t>
            </a:r>
            <a:r>
              <a:rPr lang="ko-KR" altLang="en-US" baseline="0" dirty="0" smtClean="0"/>
              <a:t>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optimal solution </a:t>
            </a:r>
            <a:r>
              <a:rPr lang="ko-KR" altLang="en-US" baseline="0" dirty="0" smtClean="0"/>
              <a:t>과 비교하는 이유는 </a:t>
            </a:r>
            <a:r>
              <a:rPr lang="en-US" altLang="ko-KR" baseline="0" dirty="0" smtClean="0"/>
              <a:t>bandwidth</a:t>
            </a:r>
            <a:r>
              <a:rPr lang="ko-KR" altLang="en-US" baseline="0" dirty="0" smtClean="0"/>
              <a:t>가 항상 랜덤으로 고려했기 때문에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173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저번 위클리 리포트에 </a:t>
            </a:r>
            <a:r>
              <a:rPr lang="en-US" altLang="ko-KR" dirty="0" smtClean="0"/>
              <a:t>DQN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사용했을 때 성능이 현저히 낮게 나옴을 보였는데 이 이유에 대해서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879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Connection ratio</a:t>
            </a:r>
            <a:r>
              <a:rPr lang="ko-KR" altLang="en-US" baseline="0" dirty="0" smtClean="0"/>
              <a:t>를 다음과 같이 정의 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625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UE</a:t>
            </a:r>
            <a:r>
              <a:rPr lang="ko-KR" altLang="en-US" dirty="0" smtClean="0"/>
              <a:t>의 연결 가능한 정도에 따라 성능이 다를 수 있음을 보임</a:t>
            </a:r>
            <a:endParaRPr lang="en-US" altLang="ko-KR" dirty="0" smtClean="0"/>
          </a:p>
          <a:p>
            <a:r>
              <a:rPr lang="ko-KR" altLang="en-US" dirty="0" smtClean="0"/>
              <a:t>또한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DQN </a:t>
            </a:r>
            <a:r>
              <a:rPr lang="ko-KR" altLang="en-US" baseline="0" dirty="0" smtClean="0"/>
              <a:t>알고리즘도 약간 개선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7650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UE </a:t>
            </a:r>
            <a:r>
              <a:rPr lang="ko-KR" altLang="en-US" dirty="0" smtClean="0"/>
              <a:t>수와 </a:t>
            </a:r>
            <a:r>
              <a:rPr lang="en-US" altLang="ko-KR" dirty="0" smtClean="0"/>
              <a:t>AP </a:t>
            </a:r>
            <a:r>
              <a:rPr lang="ko-KR" altLang="en-US" dirty="0" smtClean="0"/>
              <a:t>수가 늘어나더라도 학습 횟수가 늘어나면 성능이 나빠지지 않는다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553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트레이닝 수를 늘리면 성능이 약간 향상된다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548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UE </a:t>
            </a:r>
            <a:r>
              <a:rPr lang="ko-KR" altLang="en-US" dirty="0" smtClean="0"/>
              <a:t>수와 </a:t>
            </a:r>
            <a:r>
              <a:rPr lang="en-US" altLang="ko-KR" dirty="0" smtClean="0"/>
              <a:t>AP </a:t>
            </a:r>
            <a:r>
              <a:rPr lang="ko-KR" altLang="en-US" dirty="0" smtClean="0"/>
              <a:t>수가 늘어나더라도 학습 횟수가 늘어나면 성능이 나빠지는 폭이 작다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759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2019-05-31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DQN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Because DQN can not ensure </a:t>
            </a:r>
            <a:r>
              <a:rPr lang="en-US" altLang="ko-KR" dirty="0" smtClean="0"/>
              <a:t>optimal performance</a:t>
            </a:r>
            <a:r>
              <a:rPr lang="en-US" altLang="ko-KR" dirty="0" smtClean="0"/>
              <a:t>, it is better to mix</a:t>
            </a:r>
            <a:r>
              <a:rPr lang="en-US" altLang="ko-KR" b="1" dirty="0" smtClean="0"/>
              <a:t> DQN </a:t>
            </a:r>
            <a:r>
              <a:rPr lang="en-US" altLang="ko-KR" dirty="0" smtClean="0"/>
              <a:t>and</a:t>
            </a:r>
            <a:r>
              <a:rPr lang="en-US" altLang="ko-KR" b="1" dirty="0" smtClean="0"/>
              <a:t> Optimal solution</a:t>
            </a:r>
            <a:endParaRPr lang="en-US" altLang="ko-KR" dirty="0"/>
          </a:p>
          <a:p>
            <a:pPr lvl="1"/>
            <a:r>
              <a:rPr lang="en-US" altLang="ko-KR" dirty="0" smtClean="0"/>
              <a:t>DQN is </a:t>
            </a:r>
            <a:r>
              <a:rPr lang="en-US" altLang="ko-KR" b="1" dirty="0" smtClean="0"/>
              <a:t>8 times faster </a:t>
            </a:r>
            <a:r>
              <a:rPr lang="en-US" altLang="ko-KR" dirty="0" smtClean="0"/>
              <a:t>than Optimal solution, Performance of DQN is </a:t>
            </a:r>
            <a:r>
              <a:rPr lang="en-US" altLang="ko-KR" b="1" dirty="0" smtClean="0"/>
              <a:t>87% of Optimal solution</a:t>
            </a:r>
          </a:p>
          <a:p>
            <a:pPr lvl="2"/>
            <a:endParaRPr lang="en-US" altLang="ko-KR" b="1" dirty="0"/>
          </a:p>
          <a:p>
            <a:pPr lvl="2"/>
            <a:endParaRPr lang="en-US" altLang="ko-KR" b="1" dirty="0" smtClean="0"/>
          </a:p>
          <a:p>
            <a:pPr lvl="2"/>
            <a:endParaRPr lang="en-US" altLang="ko-KR" b="1" dirty="0"/>
          </a:p>
          <a:p>
            <a:pPr lvl="2"/>
            <a:endParaRPr lang="en-US" altLang="ko-KR" b="1" dirty="0" smtClean="0"/>
          </a:p>
          <a:p>
            <a:pPr lvl="2"/>
            <a:endParaRPr lang="en-US" altLang="ko-KR" b="1" dirty="0" smtClean="0"/>
          </a:p>
          <a:p>
            <a:pPr lvl="2"/>
            <a:endParaRPr lang="en-US" altLang="ko-KR" b="1" dirty="0"/>
          </a:p>
          <a:p>
            <a:pPr lvl="1"/>
            <a:r>
              <a:rPr lang="en-US" altLang="ko-KR" dirty="0" smtClean="0"/>
              <a:t>High usage of DQN than ratio of speed up</a:t>
            </a:r>
          </a:p>
          <a:p>
            <a:pPr lvl="2"/>
            <a:r>
              <a:rPr lang="en-US" altLang="ko-KR" dirty="0" smtClean="0"/>
              <a:t>Low performance</a:t>
            </a:r>
            <a:endParaRPr lang="en-US" altLang="ko-KR" b="1" dirty="0"/>
          </a:p>
          <a:p>
            <a:pPr lvl="1"/>
            <a:r>
              <a:rPr lang="en-US" altLang="ko-KR" dirty="0"/>
              <a:t>High usage of </a:t>
            </a:r>
            <a:r>
              <a:rPr lang="en-US" altLang="ko-KR" dirty="0" smtClean="0"/>
              <a:t>Optimal solution </a:t>
            </a:r>
            <a:r>
              <a:rPr lang="en-US" altLang="ko-KR" dirty="0"/>
              <a:t>than ratio of speed up</a:t>
            </a:r>
          </a:p>
          <a:p>
            <a:pPr lvl="2"/>
            <a:r>
              <a:rPr lang="en-US" altLang="ko-KR" dirty="0" smtClean="0"/>
              <a:t>Delayed </a:t>
            </a:r>
            <a:r>
              <a:rPr lang="en-US" altLang="ko-KR" dirty="0"/>
              <a:t>order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52" y="2636912"/>
            <a:ext cx="8472661" cy="170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Consider</a:t>
            </a:r>
          </a:p>
          <a:p>
            <a:pPr lvl="1"/>
            <a:r>
              <a:rPr lang="en-US" altLang="ko-KR" dirty="0" smtClean="0"/>
              <a:t>Available bandwidth</a:t>
            </a:r>
          </a:p>
          <a:p>
            <a:pPr lvl="1"/>
            <a:r>
              <a:rPr lang="en-US" altLang="ko-KR" smtClean="0"/>
              <a:t># of connectable </a:t>
            </a:r>
            <a:r>
              <a:rPr lang="en-US" altLang="ko-KR" dirty="0" smtClean="0"/>
              <a:t>APs</a:t>
            </a:r>
          </a:p>
          <a:p>
            <a:endParaRPr lang="en-US" altLang="ko-KR" dirty="0"/>
          </a:p>
          <a:p>
            <a:r>
              <a:rPr lang="en-US" altLang="ko-KR" dirty="0" smtClean="0"/>
              <a:t>Optimal clustering</a:t>
            </a:r>
          </a:p>
          <a:p>
            <a:pPr lvl="1"/>
            <a:r>
              <a:rPr lang="en-US" altLang="ko-KR" dirty="0" smtClean="0"/>
              <a:t>Need to function considering two elements</a:t>
            </a:r>
          </a:p>
          <a:p>
            <a:pPr lvl="1"/>
            <a:r>
              <a:rPr lang="en-US" altLang="ko-KR" dirty="0" smtClean="0"/>
              <a:t>It will </a:t>
            </a:r>
            <a:r>
              <a:rPr lang="en-US" altLang="ko-KR" dirty="0" smtClean="0"/>
              <a:t>take </a:t>
            </a:r>
            <a:r>
              <a:rPr lang="en-US" altLang="ko-KR" dirty="0" smtClean="0"/>
              <a:t>lots of time</a:t>
            </a:r>
          </a:p>
          <a:p>
            <a:endParaRPr lang="en-US" altLang="ko-KR" dirty="0"/>
          </a:p>
          <a:p>
            <a:r>
              <a:rPr lang="en-US" altLang="ko-KR" dirty="0" smtClean="0"/>
              <a:t>K-means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Summary</a:t>
            </a:r>
          </a:p>
          <a:p>
            <a:pPr lvl="1"/>
            <a:r>
              <a:rPr lang="en-US" altLang="ko-KR" kern="0" dirty="0" smtClean="0"/>
              <a:t>High connection ratio </a:t>
            </a:r>
            <a:r>
              <a:rPr lang="en-US" altLang="ko-KR" kern="0" dirty="0" smtClean="0">
                <a:sym typeface="Wingdings" panose="05000000000000000000" pitchFamily="2" charset="2"/>
              </a:rPr>
              <a:t> High performance</a:t>
            </a:r>
          </a:p>
          <a:p>
            <a:pPr lvl="1"/>
            <a:r>
              <a:rPr lang="en-US" altLang="ko-KR" kern="0" dirty="0" smtClean="0"/>
              <a:t>High training count </a:t>
            </a:r>
            <a:r>
              <a:rPr lang="en-US" altLang="ko-KR" kern="0" dirty="0" smtClean="0">
                <a:sym typeface="Wingdings" panose="05000000000000000000" pitchFamily="2" charset="2"/>
              </a:rPr>
              <a:t> High performance</a:t>
            </a:r>
            <a:endParaRPr lang="en-US" altLang="ko-KR" kern="0" dirty="0" smtClean="0"/>
          </a:p>
          <a:p>
            <a:pPr lvl="1"/>
            <a:r>
              <a:rPr lang="en-US" altLang="ko-KR" kern="0" dirty="0" smtClean="0"/>
              <a:t>Hybrid DQN </a:t>
            </a:r>
            <a:r>
              <a:rPr lang="en-US" altLang="ko-KR" kern="0" dirty="0" smtClean="0">
                <a:sym typeface="Wingdings" panose="05000000000000000000" pitchFamily="2" charset="2"/>
              </a:rPr>
              <a:t> Ratio speed up</a:t>
            </a:r>
            <a:endParaRPr lang="en-US" altLang="ko-KR" kern="0" dirty="0" smtClean="0"/>
          </a:p>
          <a:p>
            <a:pPr lvl="1"/>
            <a:r>
              <a:rPr lang="en-US" altLang="ko-KR" kern="0" dirty="0" smtClean="0"/>
              <a:t>Clustering </a:t>
            </a:r>
            <a:r>
              <a:rPr lang="en-US" altLang="ko-KR" kern="0" dirty="0" smtClean="0">
                <a:sym typeface="Wingdings" panose="05000000000000000000" pitchFamily="2" charset="2"/>
              </a:rPr>
              <a:t> K-means</a:t>
            </a:r>
          </a:p>
          <a:p>
            <a:pPr lvl="1"/>
            <a:endParaRPr lang="en-US" altLang="ko-KR" kern="0" dirty="0"/>
          </a:p>
          <a:p>
            <a:r>
              <a:rPr lang="en-US" altLang="ko-KR" kern="0" dirty="0" smtClean="0"/>
              <a:t>Future Work</a:t>
            </a:r>
          </a:p>
          <a:p>
            <a:pPr lvl="1"/>
            <a:r>
              <a:rPr lang="en-US" altLang="ko-KR" kern="0" dirty="0" smtClean="0"/>
              <a:t>Test at real testbed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pPr lvl="3"/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12245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Last Week</a:t>
            </a:r>
          </a:p>
          <a:p>
            <a:r>
              <a:rPr lang="en-US" altLang="ko-KR" dirty="0" smtClean="0"/>
              <a:t>Hybrid DQN</a:t>
            </a:r>
          </a:p>
          <a:p>
            <a:r>
              <a:rPr lang="en-US" altLang="ko-KR" dirty="0" smtClean="0"/>
              <a:t>Clustering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076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Speed of training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Training speed is very slow</a:t>
            </a:r>
          </a:p>
          <a:p>
            <a:pPr lvl="1"/>
            <a:r>
              <a:rPr lang="en-US" altLang="ko-KR" dirty="0"/>
              <a:t>Every </a:t>
            </a:r>
            <a:r>
              <a:rPr lang="en-US" altLang="ko-KR" dirty="0" smtClean="0"/>
              <a:t>episode, </a:t>
            </a:r>
            <a:r>
              <a:rPr lang="en-US" altLang="ko-KR" dirty="0"/>
              <a:t>DQN is compared to Optimal </a:t>
            </a:r>
            <a:r>
              <a:rPr lang="en-US" altLang="ko-KR" dirty="0" smtClean="0"/>
              <a:t>solution</a:t>
            </a:r>
          </a:p>
          <a:p>
            <a:pPr lvl="1"/>
            <a:r>
              <a:rPr lang="en-US" altLang="ko-KR" dirty="0" smtClean="0"/>
              <a:t>Because bandwidth and AP configuration are decided randomly, comparison is essential.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For 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 in </a:t>
            </a:r>
            <a:r>
              <a:rPr lang="en-US" altLang="ko-KR" i="1" dirty="0" smtClean="0"/>
              <a:t>max episode</a:t>
            </a:r>
          </a:p>
          <a:p>
            <a:pPr lvl="2"/>
            <a:r>
              <a:rPr lang="en-US" altLang="ko-KR" dirty="0" smtClean="0"/>
              <a:t>For </a:t>
            </a:r>
            <a:r>
              <a:rPr lang="en-US" altLang="ko-KR" i="1" dirty="0" smtClean="0"/>
              <a:t>j</a:t>
            </a:r>
            <a:r>
              <a:rPr lang="en-US" altLang="ko-KR" dirty="0" smtClean="0"/>
              <a:t> in </a:t>
            </a:r>
            <a:r>
              <a:rPr lang="en-US" altLang="ko-KR" i="1" dirty="0" smtClean="0"/>
              <a:t>max </a:t>
            </a:r>
            <a:r>
              <a:rPr lang="en-US" altLang="ko-KR" i="1" dirty="0" err="1" smtClean="0"/>
              <a:t>ue</a:t>
            </a:r>
            <a:endParaRPr lang="en-US" altLang="ko-KR" i="1" dirty="0" smtClean="0"/>
          </a:p>
          <a:p>
            <a:pPr lvl="3"/>
            <a:r>
              <a:rPr lang="en-US" altLang="ko-KR" dirty="0" smtClean="0"/>
              <a:t>If</a:t>
            </a:r>
            <a:r>
              <a:rPr lang="en-US" altLang="ko-KR" i="1" dirty="0" smtClean="0"/>
              <a:t> Rand() </a:t>
            </a:r>
            <a:r>
              <a:rPr lang="en-US" altLang="ko-KR" dirty="0" smtClean="0"/>
              <a:t>&lt; </a:t>
            </a:r>
            <a:r>
              <a:rPr lang="en-US" altLang="ko-KR" i="1" dirty="0" smtClean="0"/>
              <a:t>epsilon</a:t>
            </a:r>
          </a:p>
          <a:p>
            <a:pPr lvl="4"/>
            <a:r>
              <a:rPr lang="en-US" altLang="ko-KR" dirty="0" smtClean="0"/>
              <a:t>Random</a:t>
            </a:r>
            <a:r>
              <a:rPr lang="en-US" altLang="ko-KR" i="1" dirty="0" smtClean="0"/>
              <a:t> action</a:t>
            </a:r>
          </a:p>
          <a:p>
            <a:pPr lvl="3"/>
            <a:r>
              <a:rPr lang="en-US" altLang="ko-KR" dirty="0" smtClean="0"/>
              <a:t>Else</a:t>
            </a:r>
          </a:p>
          <a:p>
            <a:pPr lvl="4"/>
            <a:r>
              <a:rPr lang="en-US" altLang="ko-KR" dirty="0" smtClean="0"/>
              <a:t>Get </a:t>
            </a:r>
            <a:r>
              <a:rPr lang="en-US" altLang="ko-KR" i="1" dirty="0" smtClean="0"/>
              <a:t>action</a:t>
            </a:r>
            <a:r>
              <a:rPr lang="en-US" altLang="ko-KR" dirty="0" smtClean="0"/>
              <a:t> from network</a:t>
            </a:r>
            <a:endParaRPr lang="en-US" altLang="ko-KR" dirty="0"/>
          </a:p>
          <a:p>
            <a:pPr lvl="3"/>
            <a:endParaRPr lang="en-US" altLang="ko-KR" i="1" dirty="0" smtClean="0"/>
          </a:p>
          <a:p>
            <a:pPr lvl="3"/>
            <a:r>
              <a:rPr lang="en-US" altLang="ko-KR" i="1" dirty="0" smtClean="0"/>
              <a:t>X = DQN </a:t>
            </a:r>
            <a:r>
              <a:rPr lang="en-US" altLang="ko-KR" dirty="0" smtClean="0"/>
              <a:t>Step(</a:t>
            </a:r>
            <a:r>
              <a:rPr lang="en-US" altLang="ko-KR" i="1" dirty="0" smtClean="0"/>
              <a:t>action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3"/>
            <a:r>
              <a:rPr lang="en-US" altLang="ko-KR" i="1" dirty="0" smtClean="0"/>
              <a:t>Y = Optimal </a:t>
            </a:r>
            <a:r>
              <a:rPr lang="en-US" altLang="ko-KR" dirty="0" smtClean="0"/>
              <a:t>Step(</a:t>
            </a:r>
            <a:r>
              <a:rPr lang="en-US" altLang="ko-KR" i="1" dirty="0" smtClean="0"/>
              <a:t>action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r>
              <a:rPr lang="en-US" altLang="ko-KR" i="1" dirty="0" smtClean="0"/>
              <a:t>Reward</a:t>
            </a:r>
            <a:r>
              <a:rPr lang="en-US" altLang="ko-KR" dirty="0" smtClean="0"/>
              <a:t> = (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 /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) * </a:t>
            </a:r>
            <a:r>
              <a:rPr lang="en-US" altLang="ko-KR" i="1" dirty="0" smtClean="0"/>
              <a:t>100</a:t>
            </a:r>
          </a:p>
          <a:p>
            <a:pPr lvl="1"/>
            <a:endParaRPr lang="en-US" altLang="ko-KR" i="1" dirty="0"/>
          </a:p>
          <a:p>
            <a:pPr lvl="2"/>
            <a:r>
              <a:rPr lang="en-US" altLang="ko-KR" dirty="0" smtClean="0"/>
              <a:t>Train()</a:t>
            </a:r>
            <a:endParaRPr lang="en-US" altLang="ko-KR" i="1" dirty="0"/>
          </a:p>
          <a:p>
            <a:pPr lvl="3"/>
            <a:endParaRPr lang="en-US" altLang="ko-KR" i="1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99592" y="2492896"/>
            <a:ext cx="4176464" cy="374439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Connection ratio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 last weekly report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916832"/>
            <a:ext cx="69056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Connection ratio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Connection </a:t>
            </a:r>
            <a:r>
              <a:rPr lang="en-US" altLang="ko-KR" dirty="0"/>
              <a:t>ratio between UE and AP</a:t>
            </a:r>
          </a:p>
          <a:p>
            <a:pPr lvl="1"/>
            <a:r>
              <a:rPr lang="en-US" altLang="ko-KR" dirty="0"/>
              <a:t>There are </a:t>
            </a:r>
            <a:r>
              <a:rPr lang="en-US" altLang="ko-KR" b="1" dirty="0"/>
              <a:t>10 APs</a:t>
            </a:r>
            <a:r>
              <a:rPr lang="en-US" altLang="ko-KR" dirty="0"/>
              <a:t> and </a:t>
            </a:r>
            <a:r>
              <a:rPr lang="en-US" altLang="ko-KR" b="1" dirty="0"/>
              <a:t>connection ratio is 60%</a:t>
            </a:r>
          </a:p>
          <a:p>
            <a:pPr lvl="1"/>
            <a:r>
              <a:rPr lang="en-US" altLang="ko-KR" dirty="0"/>
              <a:t>It means one UE can connect </a:t>
            </a:r>
            <a:r>
              <a:rPr lang="en-US" altLang="ko-KR" b="1" dirty="0"/>
              <a:t>1 AP among 6 </a:t>
            </a:r>
            <a:r>
              <a:rPr lang="en-US" altLang="ko-KR" b="1" dirty="0" smtClean="0"/>
              <a:t>APs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According to connection ratio</a:t>
            </a:r>
          </a:p>
          <a:p>
            <a:pPr lvl="1"/>
            <a:r>
              <a:rPr lang="en-US" altLang="ko-KR" dirty="0" smtClean="0"/>
              <a:t>Performance of DQN </a:t>
            </a:r>
            <a:r>
              <a:rPr lang="en-US" altLang="ko-KR" b="1" dirty="0" smtClean="0"/>
              <a:t>can be different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64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Connection ratio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According to </a:t>
            </a:r>
            <a:r>
              <a:rPr lang="en-US" altLang="ko-KR" b="1" dirty="0" smtClean="0"/>
              <a:t>connection ratio</a:t>
            </a:r>
          </a:p>
          <a:p>
            <a:pPr lvl="1"/>
            <a:r>
              <a:rPr lang="en-US" altLang="ko-KR" dirty="0" smtClean="0"/>
              <a:t>4 UEs, 2 APs, 5 MPD bitrates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012404"/>
            <a:ext cx="82486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number of training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If the </a:t>
            </a:r>
            <a:r>
              <a:rPr lang="en-US" altLang="ko-KR" b="1" dirty="0" smtClean="0"/>
              <a:t>number of training </a:t>
            </a:r>
            <a:r>
              <a:rPr lang="en-US" altLang="ko-KR" dirty="0" smtClean="0"/>
              <a:t>is increased</a:t>
            </a:r>
            <a:endParaRPr lang="en-US" altLang="ko-KR" dirty="0"/>
          </a:p>
          <a:p>
            <a:pPr lvl="1"/>
            <a:r>
              <a:rPr lang="en-US" altLang="ko-KR" dirty="0"/>
              <a:t>Performance can be </a:t>
            </a:r>
            <a:r>
              <a:rPr lang="en-US" altLang="ko-KR" dirty="0" smtClean="0"/>
              <a:t>increased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Although the </a:t>
            </a:r>
            <a:r>
              <a:rPr lang="en-US" altLang="ko-KR" b="1" dirty="0"/>
              <a:t>number of UE and AP </a:t>
            </a:r>
            <a:r>
              <a:rPr lang="en-US" altLang="ko-KR" dirty="0"/>
              <a:t>are increased</a:t>
            </a:r>
          </a:p>
          <a:p>
            <a:pPr lvl="1"/>
            <a:r>
              <a:rPr lang="en-US" altLang="ko-KR" dirty="0"/>
              <a:t>Performance can be ensured to some degree if the number of training is increased</a:t>
            </a:r>
            <a:endParaRPr lang="en-US" altLang="ko-KR" b="1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23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number of training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According to </a:t>
            </a:r>
            <a:r>
              <a:rPr lang="en-US" altLang="ko-KR" b="1" dirty="0" smtClean="0"/>
              <a:t>the number of training</a:t>
            </a:r>
            <a:endParaRPr lang="en-US" altLang="ko-KR" b="1" dirty="0"/>
          </a:p>
          <a:p>
            <a:pPr lvl="1"/>
            <a:r>
              <a:rPr lang="en-US" altLang="ko-KR" dirty="0" smtClean="0"/>
              <a:t>10000 </a:t>
            </a:r>
            <a:r>
              <a:rPr lang="en-US" altLang="ko-KR" dirty="0" smtClean="0">
                <a:sym typeface="Wingdings" panose="05000000000000000000" pitchFamily="2" charset="2"/>
              </a:rPr>
              <a:t> 100000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376487"/>
            <a:ext cx="77914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number of training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According to </a:t>
            </a:r>
            <a:r>
              <a:rPr lang="en-US" altLang="ko-KR" b="1" dirty="0" smtClean="0"/>
              <a:t>the number of training</a:t>
            </a:r>
            <a:endParaRPr lang="en-US" altLang="ko-KR" b="1" dirty="0"/>
          </a:p>
          <a:p>
            <a:pPr lvl="1"/>
            <a:r>
              <a:rPr lang="en-US" altLang="ko-KR" dirty="0"/>
              <a:t>5 MPD </a:t>
            </a:r>
            <a:r>
              <a:rPr lang="en-US" altLang="ko-KR" dirty="0" smtClean="0"/>
              <a:t>bitrates, 100% connection ratio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2276872"/>
            <a:ext cx="7858125" cy="3219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1916832"/>
            <a:ext cx="69056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93706</TotalTime>
  <Words>481</Words>
  <Application>Microsoft Office PowerPoint</Application>
  <PresentationFormat>화면 슬라이드 쇼(4:3)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Cambria Math</vt:lpstr>
      <vt:lpstr>Wingdings</vt:lpstr>
      <vt:lpstr>pres</vt:lpstr>
      <vt:lpstr>Research   Jae Jun Ha  Media Computing and Networking Laboratory POSTECH  2019-05-31</vt:lpstr>
      <vt:lpstr>Contents</vt:lpstr>
      <vt:lpstr>Speed of training</vt:lpstr>
      <vt:lpstr>Connection ratio</vt:lpstr>
      <vt:lpstr>Connection ratio</vt:lpstr>
      <vt:lpstr>Connection ratio</vt:lpstr>
      <vt:lpstr>The number of training</vt:lpstr>
      <vt:lpstr>The number of training</vt:lpstr>
      <vt:lpstr>The number of training</vt:lpstr>
      <vt:lpstr>Hybrid DQN</vt:lpstr>
      <vt:lpstr>Clustering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6596</cp:revision>
  <cp:lastPrinted>2018-08-16T16:32:18Z</cp:lastPrinted>
  <dcterms:created xsi:type="dcterms:W3CDTF">2010-07-29T14:05:23Z</dcterms:created>
  <dcterms:modified xsi:type="dcterms:W3CDTF">2019-05-31T00:51:51Z</dcterms:modified>
</cp:coreProperties>
</file>