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1177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1" autoAdjust="0"/>
    <p:restoredTop sz="83236" autoAdjust="0"/>
  </p:normalViewPr>
  <p:slideViewPr>
    <p:cSldViewPr>
      <p:cViewPr>
        <p:scale>
          <a:sx n="75" d="100"/>
          <a:sy n="75" d="100"/>
        </p:scale>
        <p:origin x="4320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퀄리티 차 목적함수에 넣는 것보다 제약 조건으로 선택가능한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bitrate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제약하는게 효율적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차를 최소화 해도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request bitrate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가 상수이기 때문에 위 식과 다를 바가 없음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만약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PSNR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비율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(PSNR / PSNR)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을 목적 함수에 넣으면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Proportional fairness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보장 안됨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차로 하면 저번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formulation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과 동일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endParaRPr kumimoji="1" lang="ko-KR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4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>
              <a:defRPr/>
            </a:pPr>
            <a:r>
              <a:rPr lang="en-US" altLang="ko-KR" dirty="0">
                <a:solidFill>
                  <a:srgbClr val="C00000"/>
                </a:solidFill>
              </a:rPr>
              <a:t>Formulation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400675"/>
          </a:xfrm>
        </p:spPr>
        <p:txBody>
          <a:bodyPr>
            <a:normAutofit/>
          </a:bodyPr>
          <a:lstStyle/>
          <a:p>
            <a:pPr marL="400050">
              <a:defRPr/>
            </a:pPr>
            <a:r>
              <a:rPr lang="en-US" altLang="ko-KR" dirty="0"/>
              <a:t>Goal</a:t>
            </a:r>
          </a:p>
          <a:p>
            <a:pPr marL="800100" lvl="1">
              <a:defRPr/>
            </a:pPr>
            <a:r>
              <a:rPr lang="en-US" altLang="ko-KR" dirty="0"/>
              <a:t>By adjusting </a:t>
            </a:r>
            <a:r>
              <a:rPr lang="en-US" altLang="ko-KR" b="1" dirty="0"/>
              <a:t>bitrate and AP selection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maximize service quality</a:t>
            </a:r>
          </a:p>
          <a:p>
            <a:pPr marL="800100" lvl="1">
              <a:defRPr/>
            </a:pPr>
            <a:endParaRPr lang="en-US" altLang="ko-KR" dirty="0"/>
          </a:p>
          <a:p>
            <a:pPr marL="800100" lvl="1">
              <a:defRPr/>
            </a:pP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6872E14-6193-475B-93A5-64915FE2D201}"/>
              </a:ext>
            </a:extLst>
          </p:cNvPr>
          <p:cNvGrpSpPr/>
          <p:nvPr/>
        </p:nvGrpSpPr>
        <p:grpSpPr>
          <a:xfrm>
            <a:off x="2987824" y="1891284"/>
            <a:ext cx="5324475" cy="574947"/>
            <a:chOff x="2987824" y="1603252"/>
            <a:chExt cx="5324475" cy="5749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79D1BCD-3466-4469-AC38-72E8655AD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1844824"/>
              <a:ext cx="5324475" cy="33337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629BC76-D729-472D-97E6-6D8D6699FFF7}"/>
                </a:ext>
              </a:extLst>
            </p:cNvPr>
            <p:cNvCxnSpPr>
              <a:cxnSpLocks/>
              <a:stCxn id="6" idx="0"/>
            </p:cNvCxnSpPr>
            <p:nvPr/>
          </p:nvCxnSpPr>
          <p:spPr bwMode="auto">
            <a:xfrm flipH="1" flipV="1">
              <a:off x="4860032" y="1603252"/>
              <a:ext cx="790030" cy="24157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96602EC-F0A1-4A2E-95DE-09B04DAFB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203" y="2801838"/>
            <a:ext cx="5953125" cy="32194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37AE8-FDA8-4650-991A-57E17767B913}"/>
              </a:ext>
            </a:extLst>
          </p:cNvPr>
          <p:cNvSpPr/>
          <p:nvPr/>
        </p:nvSpPr>
        <p:spPr>
          <a:xfrm>
            <a:off x="2795339" y="4051522"/>
            <a:ext cx="3022278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B19558D-BF88-4B9C-B8D1-6CA2EA0A1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314" y="3662362"/>
            <a:ext cx="6924675" cy="4667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36120-7121-48FA-BE96-FD74E375ABA8}"/>
              </a:ext>
            </a:extLst>
          </p:cNvPr>
          <p:cNvSpPr/>
          <p:nvPr/>
        </p:nvSpPr>
        <p:spPr>
          <a:xfrm>
            <a:off x="10188624" y="3680842"/>
            <a:ext cx="1008112" cy="324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6ED9FFE-8963-4B9F-8AD5-5789C2EBA59A}"/>
              </a:ext>
            </a:extLst>
          </p:cNvPr>
          <p:cNvCxnSpPr>
            <a:stCxn id="16" idx="0"/>
          </p:cNvCxnSpPr>
          <p:nvPr/>
        </p:nvCxnSpPr>
        <p:spPr bwMode="auto">
          <a:xfrm flipV="1">
            <a:off x="10692680" y="3429000"/>
            <a:ext cx="0" cy="25184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85062B-8C2E-414D-B7FD-1C35E36B6554}"/>
              </a:ext>
            </a:extLst>
          </p:cNvPr>
          <p:cNvSpPr txBox="1"/>
          <p:nvPr/>
        </p:nvSpPr>
        <p:spPr bwMode="auto">
          <a:xfrm>
            <a:off x="10343866" y="2995583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상수</a:t>
            </a:r>
          </a:p>
        </p:txBody>
      </p:sp>
    </p:spTree>
    <p:extLst>
      <p:ext uri="{BB962C8B-B14F-4D97-AF65-F5344CB8AC3E}">
        <p14:creationId xmlns:p14="http://schemas.microsoft.com/office/powerpoint/2010/main" val="3266896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116696</TotalTime>
  <Words>60</Words>
  <Application>Microsoft Office PowerPoint</Application>
  <PresentationFormat>화면 슬라이드 쇼(4:3)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Cambria Math</vt:lpstr>
      <vt:lpstr>Wingdings</vt:lpstr>
      <vt:lpstr>pres</vt:lpstr>
      <vt:lpstr>Formulation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8907</cp:revision>
  <cp:lastPrinted>2018-08-16T16:32:18Z</cp:lastPrinted>
  <dcterms:created xsi:type="dcterms:W3CDTF">2010-07-29T14:05:23Z</dcterms:created>
  <dcterms:modified xsi:type="dcterms:W3CDTF">2019-10-29T01:14:54Z</dcterms:modified>
</cp:coreProperties>
</file>