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1207" r:id="rId2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99FF99"/>
    <a:srgbClr val="FFAFAF"/>
    <a:srgbClr val="FF6699"/>
    <a:srgbClr val="F1F1F1"/>
    <a:srgbClr val="F8F8F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75412" autoAdjust="0"/>
  </p:normalViewPr>
  <p:slideViewPr>
    <p:cSldViewPr>
      <p:cViewPr varScale="1">
        <p:scale>
          <a:sx n="86" d="100"/>
          <a:sy n="86" d="100"/>
        </p:scale>
        <p:origin x="39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2020-01-29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kern="1200" dirty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Arial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3CC918-B496-4F01-9E45-455917C9FBE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0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r>
              <a:rPr lang="en-US" altLang="ko-KR"/>
              <a:t>1)</a:t>
            </a:r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/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1FAC-FCB9-4D1A-825A-EC11D32A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4FA20-3E41-4179-A3F4-F267F73F0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RSSI </a:t>
            </a:r>
            <a:r>
              <a:rPr lang="ko-KR" altLang="en-US" dirty="0"/>
              <a:t>강한 것 하나만 연결하는 것과 비교</a:t>
            </a:r>
            <a:endParaRPr lang="en-US" altLang="ko-KR" b="0" dirty="0"/>
          </a:p>
          <a:p>
            <a:pPr lvl="1"/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454669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3994</TotalTime>
  <Words>9</Words>
  <Application>Microsoft Office PowerPoint</Application>
  <PresentationFormat>화면 슬라이드 쇼(4:3)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Arial</vt:lpstr>
      <vt:lpstr>Wingdings</vt:lpstr>
      <vt:lpstr>pres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  Jae Jun Ha  Media Computing and Networking Laboratory POSTCH  2020-01-03</dc:title>
  <dc:creator>하재준 Jae Jun Ha</dc:creator>
  <cp:lastModifiedBy>하재준 Jae Jun Ha</cp:lastModifiedBy>
  <cp:revision>205</cp:revision>
  <dcterms:created xsi:type="dcterms:W3CDTF">2020-01-02T02:20:46Z</dcterms:created>
  <dcterms:modified xsi:type="dcterms:W3CDTF">2020-01-29T05:35:26Z</dcterms:modified>
</cp:coreProperties>
</file>