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9"/>
  </p:notesMasterIdLst>
  <p:handoutMasterIdLst>
    <p:handoutMasterId r:id="rId20"/>
  </p:handoutMasterIdLst>
  <p:sldIdLst>
    <p:sldId id="849" r:id="rId2"/>
    <p:sldId id="1245" r:id="rId3"/>
    <p:sldId id="1246" r:id="rId4"/>
    <p:sldId id="1248" r:id="rId5"/>
    <p:sldId id="1247" r:id="rId6"/>
    <p:sldId id="1250" r:id="rId7"/>
    <p:sldId id="1252" r:id="rId8"/>
    <p:sldId id="1254" r:id="rId9"/>
    <p:sldId id="1255" r:id="rId10"/>
    <p:sldId id="1258" r:id="rId11"/>
    <p:sldId id="1259" r:id="rId12"/>
    <p:sldId id="1260" r:id="rId13"/>
    <p:sldId id="1261" r:id="rId14"/>
    <p:sldId id="1262" r:id="rId15"/>
    <p:sldId id="1257" r:id="rId16"/>
    <p:sldId id="1263" r:id="rId17"/>
    <p:sldId id="1244" r:id="rId18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85480" autoAdjust="0"/>
  </p:normalViewPr>
  <p:slideViewPr>
    <p:cSldViewPr>
      <p:cViewPr varScale="1">
        <p:scale>
          <a:sx n="73" d="100"/>
          <a:sy n="73" d="100"/>
        </p:scale>
        <p:origin x="169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오늘 발표 드릴 내용은 알고리즘에 관한 내용을 정리했습니다</a:t>
            </a:r>
            <a:r>
              <a:rPr lang="en-US" altLang="ko-KR" dirty="0"/>
              <a:t>.</a:t>
            </a:r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2832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만일</a:t>
                </a:r>
                <a:r>
                  <a:rPr lang="en-US" altLang="ko-KR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𝑥_31=1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두 번째 비율 큰 것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7772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만일</a:t>
                </a:r>
                <a:r>
                  <a:rPr lang="en-US" altLang="ko-KR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𝑥_31=1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두 번째 비율 큰 것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320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만일</a:t>
                </a:r>
                <a:r>
                  <a:rPr lang="en-US" altLang="ko-KR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𝑥_31=1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두 번째 비율 큰 것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5490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만일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두 번째 비율 큰 것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만일</a:t>
                </a:r>
                <a:r>
                  <a:rPr lang="en-US" altLang="ko-KR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𝑥_31=1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두 번째 비율 큰 것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433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만일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두 번째 비율 큰 것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만일</a:t>
                </a:r>
                <a:r>
                  <a:rPr lang="en-US" altLang="ko-KR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𝑥_31=1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두 번째 비율 큰 것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9602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244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9585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4843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8533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6638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5619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만일</a:t>
                </a:r>
                <a:r>
                  <a:rPr lang="en-US" altLang="ko-KR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𝑥_31=1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두 번째 비율 큰 것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151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만일</a:t>
                </a:r>
                <a:r>
                  <a:rPr lang="en-US" altLang="ko-KR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𝑥_31=1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두 번째 비율 큰 것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992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/>
              <a:t>Research</a:t>
            </a:r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r>
              <a:rPr lang="en-US" altLang="ko-KR" sz="2400" dirty="0">
                <a:solidFill>
                  <a:schemeClr val="tx1"/>
                </a:solidFill>
                <a:effectLst/>
              </a:rPr>
              <a:t>Jae Jun Ha</a:t>
            </a:r>
            <a:br>
              <a:rPr lang="en-US" altLang="ko-KR" sz="2400" dirty="0">
                <a:solidFill>
                  <a:schemeClr val="tx1"/>
                </a:solidFill>
                <a:effectLst/>
              </a:rPr>
            </a:br>
            <a:b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POSTCH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br>
              <a:rPr lang="en-US" altLang="ko-KR" sz="1800" b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>
                <a:solidFill>
                  <a:schemeClr val="bg2">
                    <a:lumMod val="75000"/>
                  </a:schemeClr>
                </a:solidFill>
                <a:effectLst/>
              </a:rPr>
              <a:t>2020-03-13</a:t>
            </a:r>
            <a:endParaRPr lang="ko-KR" altLang="en-US" sz="3600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C89E10-2320-4A49-AD49-D6E7F0CEA0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Adjustment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C89E10-2320-4A49-AD49-D6E7F0CEA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4464" r="-2353" b="-27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B621A-8862-45BE-AC91-73F82752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an AP with little timeslot</a:t>
            </a:r>
          </a:p>
          <a:p>
            <a:pPr lvl="1"/>
            <a:r>
              <a:rPr lang="en-US" altLang="ko-KR" dirty="0"/>
              <a:t>Ex)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There are many cases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37FD7A-1EEB-44DF-8B38-B668641B7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ED3025EC-476A-436B-B68D-1B4DB71ADEC7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91683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2844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45978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473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3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Timeslot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0.79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4547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27E8B68-9E20-4C42-8A3D-806D7F10D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122980"/>
              </p:ext>
            </p:extLst>
          </p:nvPr>
        </p:nvGraphicFramePr>
        <p:xfrm>
          <a:off x="1500336" y="371703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2844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45978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473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3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Timeslot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1.3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4547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D6F-5675-434E-BF97-6E9C5EB5E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665278"/>
              </p:ext>
            </p:extLst>
          </p:nvPr>
        </p:nvGraphicFramePr>
        <p:xfrm>
          <a:off x="1500336" y="46063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2844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45978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473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3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Timeslot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1.5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4547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6C2DA0C-0C4D-4323-A674-473363C93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219991"/>
              </p:ext>
            </p:extLst>
          </p:nvPr>
        </p:nvGraphicFramePr>
        <p:xfrm>
          <a:off x="1500336" y="551723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2844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45978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473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3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Timeslot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1.9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45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87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47EC666-354A-411D-BB01-6ABB16130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0" y="1582849"/>
            <a:ext cx="8460432" cy="45824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Two Loops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3B496C-FD69-4E8D-9322-752B39AA3999}"/>
              </a:ext>
            </a:extLst>
          </p:cNvPr>
          <p:cNvSpPr/>
          <p:nvPr/>
        </p:nvSpPr>
        <p:spPr>
          <a:xfrm>
            <a:off x="251520" y="2380818"/>
            <a:ext cx="5066817" cy="1513728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BDB4B8-1BE4-47BC-AEE3-B4B9A41E25EB}"/>
              </a:ext>
            </a:extLst>
          </p:cNvPr>
          <p:cNvSpPr/>
          <p:nvPr/>
        </p:nvSpPr>
        <p:spPr>
          <a:xfrm>
            <a:off x="28963" y="1916832"/>
            <a:ext cx="9079541" cy="351073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05C5E-B11B-4BD2-A181-7F6E2E67E7A6}"/>
              </a:ext>
            </a:extLst>
          </p:cNvPr>
          <p:cNvSpPr txBox="1"/>
          <p:nvPr/>
        </p:nvSpPr>
        <p:spPr bwMode="auto">
          <a:xfrm>
            <a:off x="3923928" y="1948770"/>
            <a:ext cx="140936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Inner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Loop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402AD-0333-42E7-B2F2-C04BD9159EE5}"/>
              </a:ext>
            </a:extLst>
          </p:cNvPr>
          <p:cNvSpPr txBox="1"/>
          <p:nvPr/>
        </p:nvSpPr>
        <p:spPr bwMode="auto">
          <a:xfrm>
            <a:off x="7668344" y="1516722"/>
            <a:ext cx="146546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Outer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Loop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6BF362FB-526F-4118-A592-1AC75098B273}"/>
              </a:ext>
            </a:extLst>
          </p:cNvPr>
          <p:cNvSpPr/>
          <p:nvPr/>
        </p:nvSpPr>
        <p:spPr>
          <a:xfrm>
            <a:off x="4788024" y="4569344"/>
            <a:ext cx="3240360" cy="731863"/>
          </a:xfrm>
          <a:prstGeom prst="diamond">
            <a:avLst/>
          </a:prstGeom>
          <a:ln w="57150">
            <a:solidFill>
              <a:srgbClr val="FF000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EA92A0-8358-4E7C-9620-7DC75E0E7CB9}"/>
                  </a:ext>
                </a:extLst>
              </p:cNvPr>
              <p:cNvSpPr txBox="1"/>
              <p:nvPr/>
            </p:nvSpPr>
            <p:spPr bwMode="auto">
              <a:xfrm>
                <a:off x="7236296" y="5088547"/>
                <a:ext cx="36004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  <m:r>
                          <a:rPr lang="en-US" altLang="ko-KR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ko-KR" sz="16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e>
                    </m:d>
                    <m:r>
                      <a:rPr lang="en-US" altLang="ko-K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</a:rPr>
                  <a:t> 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EA92A0-8358-4E7C-9620-7DC75E0E7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6296" y="5088547"/>
                <a:ext cx="3600400" cy="338554"/>
              </a:xfrm>
              <a:prstGeom prst="rect">
                <a:avLst/>
              </a:prstGeom>
              <a:blipFill>
                <a:blip r:embed="rId4"/>
                <a:stretch>
                  <a:fillRect l="-846"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64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C89E10-2320-4A49-AD49-D6E7F0CEA0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Adjustment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C89E10-2320-4A49-AD49-D6E7F0CEA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4464" r="-2353" b="-27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B621A-8862-45BE-AC91-73F82752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an AP with little timeslot</a:t>
            </a:r>
          </a:p>
          <a:p>
            <a:pPr lvl="1"/>
            <a:r>
              <a:rPr lang="en-US" altLang="ko-KR" dirty="0"/>
              <a:t>Ex)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There are many cases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37FD7A-1EEB-44DF-8B38-B668641B7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ED3025EC-476A-436B-B68D-1B4DB71ADEC7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91683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2844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45978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473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3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Timeslot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0.79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4547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27E8B68-9E20-4C42-8A3D-806D7F10DF58}"/>
              </a:ext>
            </a:extLst>
          </p:cNvPr>
          <p:cNvGraphicFramePr>
            <a:graphicFrameLocks noGrp="1"/>
          </p:cNvGraphicFramePr>
          <p:nvPr/>
        </p:nvGraphicFramePr>
        <p:xfrm>
          <a:off x="1500336" y="371703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2844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45978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473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3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Timeslot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1.3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4547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D6F-5675-434E-BF97-6E9C5EB5E81F}"/>
              </a:ext>
            </a:extLst>
          </p:cNvPr>
          <p:cNvGraphicFramePr>
            <a:graphicFrameLocks noGrp="1"/>
          </p:cNvGraphicFramePr>
          <p:nvPr/>
        </p:nvGraphicFramePr>
        <p:xfrm>
          <a:off x="1500336" y="46063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2844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45978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473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3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Timeslot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1.5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4547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6C2DA0C-0C4D-4323-A674-473363C93293}"/>
              </a:ext>
            </a:extLst>
          </p:cNvPr>
          <p:cNvGraphicFramePr>
            <a:graphicFrameLocks noGrp="1"/>
          </p:cNvGraphicFramePr>
          <p:nvPr/>
        </p:nvGraphicFramePr>
        <p:xfrm>
          <a:off x="1500336" y="551723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2844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45978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473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3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Timeslot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1.9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4547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5D5839D-0F08-4659-9AD9-B034D7B29FED}"/>
              </a:ext>
            </a:extLst>
          </p:cNvPr>
          <p:cNvSpPr/>
          <p:nvPr/>
        </p:nvSpPr>
        <p:spPr>
          <a:xfrm>
            <a:off x="1331640" y="4555936"/>
            <a:ext cx="6480720" cy="88928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AD9B59-97A7-47C7-9834-6CF7C77996AD}"/>
              </a:ext>
            </a:extLst>
          </p:cNvPr>
          <p:cNvSpPr txBox="1"/>
          <p:nvPr/>
        </p:nvSpPr>
        <p:spPr bwMode="auto">
          <a:xfrm>
            <a:off x="107504" y="4112415"/>
            <a:ext cx="122501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Standard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1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C89E10-2320-4A49-AD49-D6E7F0CEA0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Adjustment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C89E10-2320-4A49-AD49-D6E7F0CEA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4464" r="-2353" b="-27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B621A-8862-45BE-AC91-73F82752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an AP with little timeslot</a:t>
            </a:r>
          </a:p>
          <a:p>
            <a:pPr lvl="1"/>
            <a:r>
              <a:rPr lang="en-US" altLang="ko-KR" dirty="0"/>
              <a:t>Ex)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There are many cases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37FD7A-1EEB-44DF-8B38-B668641B7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ED3025EC-476A-436B-B68D-1B4DB71ADEC7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91683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2844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45978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473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3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Timeslot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0.79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4547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27E8B68-9E20-4C42-8A3D-806D7F10DF58}"/>
              </a:ext>
            </a:extLst>
          </p:cNvPr>
          <p:cNvGraphicFramePr>
            <a:graphicFrameLocks noGrp="1"/>
          </p:cNvGraphicFramePr>
          <p:nvPr/>
        </p:nvGraphicFramePr>
        <p:xfrm>
          <a:off x="1500336" y="371703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2844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45978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473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3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Timeslot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1.3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4547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D6F-5675-434E-BF97-6E9C5EB5E81F}"/>
              </a:ext>
            </a:extLst>
          </p:cNvPr>
          <p:cNvGraphicFramePr>
            <a:graphicFrameLocks noGrp="1"/>
          </p:cNvGraphicFramePr>
          <p:nvPr/>
        </p:nvGraphicFramePr>
        <p:xfrm>
          <a:off x="1500336" y="46063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2844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45978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473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3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Timeslot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1.5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4547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6C2DA0C-0C4D-4323-A674-473363C93293}"/>
              </a:ext>
            </a:extLst>
          </p:cNvPr>
          <p:cNvGraphicFramePr>
            <a:graphicFrameLocks noGrp="1"/>
          </p:cNvGraphicFramePr>
          <p:nvPr/>
        </p:nvGraphicFramePr>
        <p:xfrm>
          <a:off x="1500336" y="551723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2844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45978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473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3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Timeslot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1.9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4547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5D5839D-0F08-4659-9AD9-B034D7B29FED}"/>
              </a:ext>
            </a:extLst>
          </p:cNvPr>
          <p:cNvSpPr/>
          <p:nvPr/>
        </p:nvSpPr>
        <p:spPr>
          <a:xfrm>
            <a:off x="1331640" y="4555936"/>
            <a:ext cx="6480720" cy="88928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09EC8-7F18-4D55-B4AD-00C403CAAD9C}"/>
              </a:ext>
            </a:extLst>
          </p:cNvPr>
          <p:cNvSpPr txBox="1"/>
          <p:nvPr/>
        </p:nvSpPr>
        <p:spPr bwMode="auto">
          <a:xfrm>
            <a:off x="107504" y="4112415"/>
            <a:ext cx="122501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Standard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84A0A8AE-6BCE-4FFF-A3BD-12A0E2171081}"/>
              </a:ext>
            </a:extLst>
          </p:cNvPr>
          <p:cNvSpPr/>
          <p:nvPr/>
        </p:nvSpPr>
        <p:spPr>
          <a:xfrm>
            <a:off x="598781" y="4551424"/>
            <a:ext cx="301690" cy="88928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E5D0DB-0F71-47FF-82C1-468AF6B47DFD}"/>
              </a:ext>
            </a:extLst>
          </p:cNvPr>
          <p:cNvSpPr txBox="1"/>
          <p:nvPr/>
        </p:nvSpPr>
        <p:spPr bwMode="auto">
          <a:xfrm>
            <a:off x="2" y="5517232"/>
            <a:ext cx="143981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Final result</a:t>
            </a:r>
          </a:p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1.9 / 1.9</a:t>
            </a:r>
          </a:p>
        </p:txBody>
      </p:sp>
    </p:spTree>
    <p:extLst>
      <p:ext uri="{BB962C8B-B14F-4D97-AF65-F5344CB8AC3E}">
        <p14:creationId xmlns:p14="http://schemas.microsoft.com/office/powerpoint/2010/main" val="223878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C89E10-2320-4A49-AD49-D6E7F0CEA0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Adjustment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C89E10-2320-4A49-AD49-D6E7F0CEA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4464" r="-2353" b="-27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B621A-8862-45BE-AC91-73F82752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an AP with little timeslot</a:t>
            </a:r>
          </a:p>
          <a:p>
            <a:pPr lvl="1"/>
            <a:r>
              <a:rPr lang="en-US" altLang="ko-KR" dirty="0"/>
              <a:t>Ex)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There are many cases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37FD7A-1EEB-44DF-8B38-B668641B7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ED3025EC-476A-436B-B68D-1B4DB71ADEC7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91683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2844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45978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473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3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Timeslot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0.79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4547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27E8B68-9E20-4C42-8A3D-806D7F10DF58}"/>
              </a:ext>
            </a:extLst>
          </p:cNvPr>
          <p:cNvGraphicFramePr>
            <a:graphicFrameLocks noGrp="1"/>
          </p:cNvGraphicFramePr>
          <p:nvPr/>
        </p:nvGraphicFramePr>
        <p:xfrm>
          <a:off x="1500336" y="371703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2844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45978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473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3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Timeslot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1.3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4547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D6F-5675-434E-BF97-6E9C5EB5E81F}"/>
              </a:ext>
            </a:extLst>
          </p:cNvPr>
          <p:cNvGraphicFramePr>
            <a:graphicFrameLocks noGrp="1"/>
          </p:cNvGraphicFramePr>
          <p:nvPr/>
        </p:nvGraphicFramePr>
        <p:xfrm>
          <a:off x="1500336" y="46063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2844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45978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473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3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Timeslot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1.5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4547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6C2DA0C-0C4D-4323-A674-473363C93293}"/>
              </a:ext>
            </a:extLst>
          </p:cNvPr>
          <p:cNvGraphicFramePr>
            <a:graphicFrameLocks noGrp="1"/>
          </p:cNvGraphicFramePr>
          <p:nvPr/>
        </p:nvGraphicFramePr>
        <p:xfrm>
          <a:off x="1500336" y="551723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2844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45978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473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3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Timeslot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1.9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4547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5D5839D-0F08-4659-9AD9-B034D7B29FED}"/>
              </a:ext>
            </a:extLst>
          </p:cNvPr>
          <p:cNvSpPr/>
          <p:nvPr/>
        </p:nvSpPr>
        <p:spPr>
          <a:xfrm>
            <a:off x="1331640" y="4555936"/>
            <a:ext cx="6480720" cy="88928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09EC8-7F18-4D55-B4AD-00C403CAAD9C}"/>
              </a:ext>
            </a:extLst>
          </p:cNvPr>
          <p:cNvSpPr txBox="1"/>
          <p:nvPr/>
        </p:nvSpPr>
        <p:spPr bwMode="auto">
          <a:xfrm>
            <a:off x="107504" y="4112415"/>
            <a:ext cx="122501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Standard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84A0A8AE-6BCE-4FFF-A3BD-12A0E2171081}"/>
              </a:ext>
            </a:extLst>
          </p:cNvPr>
          <p:cNvSpPr/>
          <p:nvPr/>
        </p:nvSpPr>
        <p:spPr>
          <a:xfrm>
            <a:off x="598781" y="4551424"/>
            <a:ext cx="301690" cy="88928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E5D0DB-0F71-47FF-82C1-468AF6B47DFD}"/>
              </a:ext>
            </a:extLst>
          </p:cNvPr>
          <p:cNvSpPr txBox="1"/>
          <p:nvPr/>
        </p:nvSpPr>
        <p:spPr bwMode="auto">
          <a:xfrm>
            <a:off x="2" y="5517232"/>
            <a:ext cx="143981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Final result</a:t>
            </a:r>
          </a:p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1.9 / 1.9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0C2A97-676C-4497-A4EF-22583F8A5201}"/>
              </a:ext>
            </a:extLst>
          </p:cNvPr>
          <p:cNvSpPr/>
          <p:nvPr/>
        </p:nvSpPr>
        <p:spPr>
          <a:xfrm>
            <a:off x="62786" y="6197242"/>
            <a:ext cx="2563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In addition, </a:t>
            </a:r>
            <a:r>
              <a:rPr lang="en-US" altLang="ko-KR" sz="2000" b="1" dirty="0">
                <a:solidFill>
                  <a:srgbClr val="FF0000"/>
                </a:solidFill>
              </a:rPr>
              <a:t>Fairness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0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C89E10-2320-4A49-AD49-D6E7F0CEA0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Adjustment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C89E10-2320-4A49-AD49-D6E7F0CEA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4464" r="-2353" b="-27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FB621A-8862-45BE-AC91-73F827522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will you adjust?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Bandwidth</a:t>
                </a:r>
                <a:r>
                  <a:rPr lang="ko-KR" altLang="en-US" dirty="0"/>
                  <a:t> 비율을 계산하고 비율이 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를 조절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Timeslot</a:t>
                </a:r>
                <a:r>
                  <a:rPr lang="ko-KR" altLang="en-US" dirty="0"/>
                  <a:t>를 최대한 채우기 위해 </a:t>
                </a:r>
                <a:r>
                  <a:rPr lang="en-US" altLang="ko-KR" dirty="0"/>
                  <a:t>AP 1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Timeslot</a:t>
                </a:r>
                <a:r>
                  <a:rPr lang="ko-KR" altLang="en-US" dirty="0"/>
                  <a:t>의 증가분에 비해 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AP 2 Timeslot</a:t>
                </a:r>
                <a:r>
                  <a:rPr lang="ko-KR" altLang="en-US" dirty="0"/>
                  <a:t>의 감소분이 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를 조절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FB621A-8862-45BE-AC91-73F827522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37FD7A-1EEB-44DF-8B38-B668641B7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ED3025EC-476A-436B-B68D-1B4DB71AD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23452"/>
              </p:ext>
            </p:extLst>
          </p:nvPr>
        </p:nvGraphicFramePr>
        <p:xfrm>
          <a:off x="1524000" y="148478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2844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45978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473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3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Timeslot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0.79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454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표 10">
                <a:extLst>
                  <a:ext uri="{FF2B5EF4-FFF2-40B4-BE49-F238E27FC236}">
                    <a16:creationId xmlns:a16="http://schemas.microsoft.com/office/drawing/2014/main" id="{B60CC5C8-324C-4F00-BE3A-F52C51CB6C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3771045"/>
                  </p:ext>
                </p:extLst>
              </p:nvPr>
            </p:nvGraphicFramePr>
            <p:xfrm>
              <a:off x="1554956" y="4004022"/>
              <a:ext cx="6096000" cy="18732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12328759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36119108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81291152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4650741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54985408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857674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UE 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UE 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UE 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UE 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UE 5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AP 1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1702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1515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rgbClr val="FF0000"/>
                              </a:solidFill>
                            </a:rPr>
                            <a:t>1781</a:t>
                          </a:r>
                          <a:endParaRPr lang="ko-KR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1405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1614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212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AP 2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2258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rgbClr val="FF0000"/>
                              </a:solidFill>
                            </a:rPr>
                            <a:t>1515</a:t>
                          </a:r>
                          <a:endParaRPr lang="ko-KR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1614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2208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534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Ratio</a:t>
                          </a:r>
                        </a:p>
                        <a:p>
                          <a:pPr algn="ctr" latinLnBrk="1"/>
                          <a:r>
                            <a:rPr lang="en-US" altLang="ko-KR" b="1" dirty="0"/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𝐀𝐏</m:t>
                                  </m:r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𝐀𝐏</m:t>
                                  </m:r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b="1" dirty="0"/>
                            <a:t>)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0.96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0.67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rgbClr val="FF0000"/>
                              </a:solidFill>
                            </a:rPr>
                            <a:t>1.18</a:t>
                          </a:r>
                          <a:endParaRPr lang="ko-KR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0.87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0.73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072701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표 10">
                <a:extLst>
                  <a:ext uri="{FF2B5EF4-FFF2-40B4-BE49-F238E27FC236}">
                    <a16:creationId xmlns:a16="http://schemas.microsoft.com/office/drawing/2014/main" id="{B60CC5C8-324C-4F00-BE3A-F52C51CB6C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3771045"/>
                  </p:ext>
                </p:extLst>
              </p:nvPr>
            </p:nvGraphicFramePr>
            <p:xfrm>
              <a:off x="1554956" y="4004022"/>
              <a:ext cx="6096000" cy="18732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12328759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36119108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81291152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4650741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54985408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857674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UE 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UE 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UE 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UE 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UE 5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AP 1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1702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1515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rgbClr val="FF0000"/>
                              </a:solidFill>
                            </a:rPr>
                            <a:t>1781</a:t>
                          </a:r>
                          <a:endParaRPr lang="ko-KR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1405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1614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212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AP 2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2258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rgbClr val="FF0000"/>
                              </a:solidFill>
                            </a:rPr>
                            <a:t>1515</a:t>
                          </a:r>
                          <a:endParaRPr lang="ko-KR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1614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2208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53427"/>
                      </a:ext>
                    </a:extLst>
                  </a:tr>
                  <a:tr h="76073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99" t="-151200" r="-50179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0.96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0.67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rgbClr val="FF0000"/>
                              </a:solidFill>
                            </a:rPr>
                            <a:t>1.18</a:t>
                          </a:r>
                          <a:endParaRPr lang="ko-KR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0.87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0.73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072701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15668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C89E10-2320-4A49-AD49-D6E7F0CEA0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Adjustment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C89E10-2320-4A49-AD49-D6E7F0CEA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4464" r="-2353" b="-27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FB621A-8862-45BE-AC91-73F827522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If fail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which satisfy below condition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FB621A-8862-45BE-AC91-73F827522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37FD7A-1EEB-44DF-8B38-B668641B7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FEDCA0-8816-4A71-9815-F82202ED7544}"/>
                  </a:ext>
                </a:extLst>
              </p:cNvPr>
              <p:cNvSpPr txBox="1"/>
              <p:nvPr/>
            </p:nvSpPr>
            <p:spPr bwMode="auto">
              <a:xfrm>
                <a:off x="2123728" y="1705438"/>
                <a:ext cx="4896544" cy="8594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20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0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20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0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20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0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20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0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FEDCA0-8816-4A71-9815-F82202ED7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8" y="1705438"/>
                <a:ext cx="4896544" cy="859466"/>
              </a:xfrm>
              <a:prstGeom prst="rect">
                <a:avLst/>
              </a:prstGeom>
              <a:blipFill>
                <a:blip r:embed="rId5"/>
                <a:stretch>
                  <a:fillRect t="-48951" b="-818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25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Real Testbed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5059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Flow Chart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Adjustment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454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Scenario</a:t>
            </a:r>
          </a:p>
          <a:p>
            <a:pPr lvl="1"/>
            <a:r>
              <a:rPr lang="en-US" altLang="ko-KR" dirty="0"/>
              <a:t>One UE wants to get a streaming service from a system where multiple users was already getting streaming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If a UE can not receive streaming service with request bitrate</a:t>
            </a:r>
          </a:p>
          <a:p>
            <a:pPr lvl="2"/>
            <a:r>
              <a:rPr lang="en-US" altLang="ko-KR" dirty="0"/>
              <a:t>If APs’ timeslot overflow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5E6FCCC-EFC0-4D1C-A13D-421879B5A9E7}"/>
              </a:ext>
            </a:extLst>
          </p:cNvPr>
          <p:cNvSpPr/>
          <p:nvPr/>
        </p:nvSpPr>
        <p:spPr>
          <a:xfrm>
            <a:off x="2959885" y="3160835"/>
            <a:ext cx="1746124" cy="1746123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5803F2C-523B-4881-AE71-3C9F0A2AACEF}"/>
              </a:ext>
            </a:extLst>
          </p:cNvPr>
          <p:cNvSpPr/>
          <p:nvPr/>
        </p:nvSpPr>
        <p:spPr>
          <a:xfrm>
            <a:off x="4293973" y="2496118"/>
            <a:ext cx="1746124" cy="1746123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9" name="Picture 8" descr="C:\Users\dream\Desktop\ap.png">
            <a:extLst>
              <a:ext uri="{FF2B5EF4-FFF2-40B4-BE49-F238E27FC236}">
                <a16:creationId xmlns:a16="http://schemas.microsoft.com/office/drawing/2014/main" id="{3B9B2343-2800-46A2-8770-0BAF431FF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262" y="3867915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dream\Desktop\ap.png">
            <a:extLst>
              <a:ext uri="{FF2B5EF4-FFF2-40B4-BE49-F238E27FC236}">
                <a16:creationId xmlns:a16="http://schemas.microsoft.com/office/drawing/2014/main" id="{F0B66240-9E19-425D-AEE8-0A1D34C6A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028" y="3031729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오른쪽 화살표 15">
            <a:extLst>
              <a:ext uri="{FF2B5EF4-FFF2-40B4-BE49-F238E27FC236}">
                <a16:creationId xmlns:a16="http://schemas.microsoft.com/office/drawing/2014/main" id="{FF32B063-57F0-42D2-87D3-64B9029744DE}"/>
              </a:ext>
            </a:extLst>
          </p:cNvPr>
          <p:cNvSpPr/>
          <p:nvPr/>
        </p:nvSpPr>
        <p:spPr>
          <a:xfrm rot="21069168">
            <a:off x="3339531" y="4121429"/>
            <a:ext cx="450189" cy="13828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오른쪽 화살표 16">
            <a:extLst>
              <a:ext uri="{FF2B5EF4-FFF2-40B4-BE49-F238E27FC236}">
                <a16:creationId xmlns:a16="http://schemas.microsoft.com/office/drawing/2014/main" id="{EBB4F9E6-1EBF-4D38-AF17-C6AA2037C7A1}"/>
              </a:ext>
            </a:extLst>
          </p:cNvPr>
          <p:cNvSpPr/>
          <p:nvPr/>
        </p:nvSpPr>
        <p:spPr>
          <a:xfrm rot="15361692">
            <a:off x="3799720" y="4496512"/>
            <a:ext cx="450187" cy="13828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3" name="Picture 3" descr="C:\Users\dream\Desktop\client.png">
            <a:extLst>
              <a:ext uri="{FF2B5EF4-FFF2-40B4-BE49-F238E27FC236}">
                <a16:creationId xmlns:a16="http://schemas.microsoft.com/office/drawing/2014/main" id="{D26C021F-00D3-4E42-9150-75C3DC592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39" y="4084464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dream\Desktop\client.png">
            <a:extLst>
              <a:ext uri="{FF2B5EF4-FFF2-40B4-BE49-F238E27FC236}">
                <a16:creationId xmlns:a16="http://schemas.microsoft.com/office/drawing/2014/main" id="{C10A099B-2F67-4C57-9E42-B28920D44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258" y="4503486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dream\Desktop\client.png">
            <a:extLst>
              <a:ext uri="{FF2B5EF4-FFF2-40B4-BE49-F238E27FC236}">
                <a16:creationId xmlns:a16="http://schemas.microsoft.com/office/drawing/2014/main" id="{AD94C014-83A9-4E58-8C50-809FFCD06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601" y="4237088"/>
            <a:ext cx="289072" cy="56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dream\Desktop\client.png">
            <a:extLst>
              <a:ext uri="{FF2B5EF4-FFF2-40B4-BE49-F238E27FC236}">
                <a16:creationId xmlns:a16="http://schemas.microsoft.com/office/drawing/2014/main" id="{23709F9D-F405-4B23-B201-204223961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147" y="2534379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dream\Desktop\client.png">
            <a:extLst>
              <a:ext uri="{FF2B5EF4-FFF2-40B4-BE49-F238E27FC236}">
                <a16:creationId xmlns:a16="http://schemas.microsoft.com/office/drawing/2014/main" id="{73519C7D-25F1-4DFA-8744-6DD906C29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027" y="3072767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오른쪽 화살표 29">
            <a:extLst>
              <a:ext uri="{FF2B5EF4-FFF2-40B4-BE49-F238E27FC236}">
                <a16:creationId xmlns:a16="http://schemas.microsoft.com/office/drawing/2014/main" id="{5D5315B6-4941-410D-8DFA-2E815FC3CA55}"/>
              </a:ext>
            </a:extLst>
          </p:cNvPr>
          <p:cNvSpPr/>
          <p:nvPr/>
        </p:nvSpPr>
        <p:spPr>
          <a:xfrm rot="397987">
            <a:off x="4619531" y="3260128"/>
            <a:ext cx="450189" cy="13828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오른쪽 화살표 30">
            <a:extLst>
              <a:ext uri="{FF2B5EF4-FFF2-40B4-BE49-F238E27FC236}">
                <a16:creationId xmlns:a16="http://schemas.microsoft.com/office/drawing/2014/main" id="{158583F0-5918-4483-B68C-5BFE8D63DA64}"/>
              </a:ext>
            </a:extLst>
          </p:cNvPr>
          <p:cNvSpPr/>
          <p:nvPr/>
        </p:nvSpPr>
        <p:spPr>
          <a:xfrm rot="7168552">
            <a:off x="5132211" y="3020562"/>
            <a:ext cx="450189" cy="13828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87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Scenario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AAD924-58D9-4B92-B9FD-695C8D707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6" y="1528590"/>
            <a:ext cx="8880452" cy="48527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F1FA4D-F51D-4F78-BD8E-3D8265CFF163}"/>
              </a:ext>
            </a:extLst>
          </p:cNvPr>
          <p:cNvSpPr txBox="1"/>
          <p:nvPr/>
        </p:nvSpPr>
        <p:spPr bwMode="auto">
          <a:xfrm>
            <a:off x="7668344" y="1916832"/>
            <a:ext cx="148309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Congestion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F144A1-6D6F-4F7D-805F-99C9E7631467}"/>
              </a:ext>
            </a:extLst>
          </p:cNvPr>
          <p:cNvSpPr/>
          <p:nvPr/>
        </p:nvSpPr>
        <p:spPr>
          <a:xfrm>
            <a:off x="1475656" y="2348880"/>
            <a:ext cx="7639315" cy="410445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1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Two Loops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610F24-54E9-4294-91EE-DEF3EAC11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0" y="1582849"/>
            <a:ext cx="8460432" cy="458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9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47EC666-354A-411D-BB01-6ABB16130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0" y="1582849"/>
            <a:ext cx="8460432" cy="45824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Two Loops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3B496C-FD69-4E8D-9322-752B39AA3999}"/>
              </a:ext>
            </a:extLst>
          </p:cNvPr>
          <p:cNvSpPr/>
          <p:nvPr/>
        </p:nvSpPr>
        <p:spPr>
          <a:xfrm>
            <a:off x="251520" y="2380818"/>
            <a:ext cx="5066817" cy="1513728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BDB4B8-1BE4-47BC-AEE3-B4B9A41E25EB}"/>
              </a:ext>
            </a:extLst>
          </p:cNvPr>
          <p:cNvSpPr/>
          <p:nvPr/>
        </p:nvSpPr>
        <p:spPr>
          <a:xfrm>
            <a:off x="28963" y="1916832"/>
            <a:ext cx="9079541" cy="351073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C89870-5CF5-4B63-BE96-06B596414A45}"/>
              </a:ext>
            </a:extLst>
          </p:cNvPr>
          <p:cNvSpPr txBox="1"/>
          <p:nvPr/>
        </p:nvSpPr>
        <p:spPr bwMode="auto">
          <a:xfrm>
            <a:off x="3923928" y="1948770"/>
            <a:ext cx="140936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Inner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Loop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7D796-DA57-4F70-9772-9336EF20D100}"/>
              </a:ext>
            </a:extLst>
          </p:cNvPr>
          <p:cNvSpPr txBox="1"/>
          <p:nvPr/>
        </p:nvSpPr>
        <p:spPr bwMode="auto">
          <a:xfrm>
            <a:off x="7668344" y="1516722"/>
            <a:ext cx="146546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Outer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Loop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7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47EC666-354A-411D-BB01-6ABB16130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0" y="1582849"/>
            <a:ext cx="8460432" cy="45824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Two Loops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3B496C-FD69-4E8D-9322-752B39AA3999}"/>
              </a:ext>
            </a:extLst>
          </p:cNvPr>
          <p:cNvSpPr/>
          <p:nvPr/>
        </p:nvSpPr>
        <p:spPr>
          <a:xfrm>
            <a:off x="251520" y="2380818"/>
            <a:ext cx="5066817" cy="1513728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BDB4B8-1BE4-47BC-AEE3-B4B9A41E25EB}"/>
              </a:ext>
            </a:extLst>
          </p:cNvPr>
          <p:cNvSpPr/>
          <p:nvPr/>
        </p:nvSpPr>
        <p:spPr>
          <a:xfrm>
            <a:off x="28963" y="1916832"/>
            <a:ext cx="9079541" cy="351073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05C5E-B11B-4BD2-A181-7F6E2E67E7A6}"/>
              </a:ext>
            </a:extLst>
          </p:cNvPr>
          <p:cNvSpPr txBox="1"/>
          <p:nvPr/>
        </p:nvSpPr>
        <p:spPr bwMode="auto">
          <a:xfrm>
            <a:off x="3923928" y="1948770"/>
            <a:ext cx="140936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Inner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Loop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402AD-0333-42E7-B2F2-C04BD9159EE5}"/>
              </a:ext>
            </a:extLst>
          </p:cNvPr>
          <p:cNvSpPr txBox="1"/>
          <p:nvPr/>
        </p:nvSpPr>
        <p:spPr bwMode="auto">
          <a:xfrm>
            <a:off x="7668344" y="1516722"/>
            <a:ext cx="146546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Outer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Loop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6BF362FB-526F-4118-A592-1AC75098B273}"/>
              </a:ext>
            </a:extLst>
          </p:cNvPr>
          <p:cNvSpPr/>
          <p:nvPr/>
        </p:nvSpPr>
        <p:spPr>
          <a:xfrm>
            <a:off x="4788024" y="4569344"/>
            <a:ext cx="3240360" cy="731863"/>
          </a:xfrm>
          <a:prstGeom prst="diamond">
            <a:avLst/>
          </a:prstGeom>
          <a:ln w="57150">
            <a:solidFill>
              <a:srgbClr val="FF000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C2E97C-A4EF-4012-961E-6A3CB590CC6D}"/>
                  </a:ext>
                </a:extLst>
              </p:cNvPr>
              <p:cNvSpPr txBox="1"/>
              <p:nvPr/>
            </p:nvSpPr>
            <p:spPr bwMode="auto">
              <a:xfrm>
                <a:off x="7236296" y="5088547"/>
                <a:ext cx="36004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  <m:r>
                          <a:rPr lang="en-US" altLang="ko-KR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ko-KR" sz="16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e>
                    </m:d>
                    <m:r>
                      <a:rPr lang="en-US" altLang="ko-K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</a:rPr>
                  <a:t> 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C2E97C-A4EF-4012-961E-6A3CB590C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6296" y="5088547"/>
                <a:ext cx="3600400" cy="338554"/>
              </a:xfrm>
              <a:prstGeom prst="rect">
                <a:avLst/>
              </a:prstGeom>
              <a:blipFill>
                <a:blip r:embed="rId4"/>
                <a:stretch>
                  <a:fillRect l="-846"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81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C89E10-2320-4A49-AD49-D6E7F0CEA0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Adjustment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C89E10-2320-4A49-AD49-D6E7F0CEA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464" r="-2353" b="-27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37FD7A-1EEB-44DF-8B38-B668641B7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99B58-940C-47C9-AC8C-293EB79234C6}"/>
                  </a:ext>
                </a:extLst>
              </p:cNvPr>
              <p:cNvSpPr txBox="1"/>
              <p:nvPr/>
            </p:nvSpPr>
            <p:spPr bwMode="auto">
              <a:xfrm>
                <a:off x="2123728" y="1777446"/>
                <a:ext cx="4896544" cy="8594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 algn="just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20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0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20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000" i="1" kern="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2000" i="1" kern="100" dirty="0"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20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0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0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99B58-940C-47C9-AC8C-293EB7923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8" y="1777446"/>
                <a:ext cx="4896544" cy="859466"/>
              </a:xfrm>
              <a:prstGeom prst="rect">
                <a:avLst/>
              </a:prstGeom>
              <a:blipFill>
                <a:blip r:embed="rId3"/>
                <a:stretch>
                  <a:fillRect t="-48951" b="-818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EE0A93-FE4C-46AD-B2D7-64A1319699C6}"/>
                  </a:ext>
                </a:extLst>
              </p:cNvPr>
              <p:cNvSpPr txBox="1"/>
              <p:nvPr/>
            </p:nvSpPr>
            <p:spPr bwMode="auto">
              <a:xfrm>
                <a:off x="2123728" y="4585758"/>
                <a:ext cx="4896544" cy="8594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20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0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20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0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20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0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20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0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EE0A93-FE4C-46AD-B2D7-64A131969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8" y="4585758"/>
                <a:ext cx="4896544" cy="859466"/>
              </a:xfrm>
              <a:prstGeom prst="rect">
                <a:avLst/>
              </a:prstGeom>
              <a:blipFill>
                <a:blip r:embed="rId4"/>
                <a:stretch>
                  <a:fillRect t="-48951" b="-818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19924C1-BB6C-48F9-BA7B-F0AA9B6643B7}"/>
              </a:ext>
            </a:extLst>
          </p:cNvPr>
          <p:cNvSpPr/>
          <p:nvPr/>
        </p:nvSpPr>
        <p:spPr>
          <a:xfrm>
            <a:off x="4211960" y="2852936"/>
            <a:ext cx="761132" cy="144016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91428E-8C3E-4DE9-8511-C29EC35017F3}"/>
                  </a:ext>
                </a:extLst>
              </p:cNvPr>
              <p:cNvSpPr txBox="1"/>
              <p:nvPr/>
            </p:nvSpPr>
            <p:spPr bwMode="auto">
              <a:xfrm>
                <a:off x="5076056" y="3356992"/>
                <a:ext cx="1957715" cy="424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By adjusting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91428E-8C3E-4DE9-8511-C29EC3501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6056" y="3356992"/>
                <a:ext cx="1957715" cy="424796"/>
              </a:xfrm>
              <a:prstGeom prst="rect">
                <a:avLst/>
              </a:prstGeom>
              <a:blipFill>
                <a:blip r:embed="rId5"/>
                <a:stretch>
                  <a:fillRect l="-3427" t="-8696" b="-20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17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C89E10-2320-4A49-AD49-D6E7F0CEA0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Adjustment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C89E10-2320-4A49-AD49-D6E7F0CEA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4464" r="-2353" b="-27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FB621A-8862-45BE-AC91-73F827522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Find an AP with little timeslot</a:t>
                </a:r>
              </a:p>
              <a:p>
                <a:pPr lvl="1"/>
                <a:r>
                  <a:rPr lang="en-US" altLang="ko-KR" dirty="0"/>
                  <a:t>Ex)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Increase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dirty="0"/>
                  <a:t> and make below condition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FB621A-8862-45BE-AC91-73F827522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37FD7A-1EEB-44DF-8B38-B668641B7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ED3025EC-476A-436B-B68D-1B4DB71AD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22278"/>
              </p:ext>
            </p:extLst>
          </p:nvPr>
        </p:nvGraphicFramePr>
        <p:xfrm>
          <a:off x="1524000" y="191683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2844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45978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473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3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Timeslot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0.79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454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25079-C26A-4449-B787-53077A181CCD}"/>
                  </a:ext>
                </a:extLst>
              </p:cNvPr>
              <p:cNvSpPr txBox="1"/>
              <p:nvPr/>
            </p:nvSpPr>
            <p:spPr bwMode="auto">
              <a:xfrm>
                <a:off x="2123728" y="4153710"/>
                <a:ext cx="4896544" cy="8594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20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0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20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0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20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0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20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0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25079-C26A-4449-B787-53077A181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8" y="4153710"/>
                <a:ext cx="4896544" cy="859466"/>
              </a:xfrm>
              <a:prstGeom prst="rect">
                <a:avLst/>
              </a:prstGeom>
              <a:blipFill>
                <a:blip r:embed="rId5"/>
                <a:stretch>
                  <a:fillRect t="-48951" b="-818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340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6606</TotalTime>
  <Words>532</Words>
  <Application>Microsoft Office PowerPoint</Application>
  <PresentationFormat>화면 슬라이드 쇼(4:3)</PresentationFormat>
  <Paragraphs>260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Arial</vt:lpstr>
      <vt:lpstr>Cambria Math</vt:lpstr>
      <vt:lpstr>Wingdings</vt:lpstr>
      <vt:lpstr>pres</vt:lpstr>
      <vt:lpstr>Research   Jae Jun Ha  Media Computing and Networking Laboratory POSTCH  2020-03-13</vt:lpstr>
      <vt:lpstr>Contents</vt:lpstr>
      <vt:lpstr>Flow Chart</vt:lpstr>
      <vt:lpstr>Flow Chart</vt:lpstr>
      <vt:lpstr>Flow Chart</vt:lpstr>
      <vt:lpstr>Flow Chart</vt:lpstr>
      <vt:lpstr>Flow Chart</vt:lpstr>
      <vt:lpstr>x_ij Adjustment</vt:lpstr>
      <vt:lpstr>x_ij Adjustment</vt:lpstr>
      <vt:lpstr>x_ij Adjustment</vt:lpstr>
      <vt:lpstr>Algorithm</vt:lpstr>
      <vt:lpstr>x_ij Adjustment</vt:lpstr>
      <vt:lpstr>x_ij Adjustment</vt:lpstr>
      <vt:lpstr>x_ij Adjustment</vt:lpstr>
      <vt:lpstr>x_ij Adjustment</vt:lpstr>
      <vt:lpstr>x_ij Adjustment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 Jae Jun Ha</cp:lastModifiedBy>
  <cp:revision>455</cp:revision>
  <dcterms:created xsi:type="dcterms:W3CDTF">2020-01-02T02:20:46Z</dcterms:created>
  <dcterms:modified xsi:type="dcterms:W3CDTF">2020-03-12T23:51:27Z</dcterms:modified>
</cp:coreProperties>
</file>