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4"/>
  </p:notesMasterIdLst>
  <p:handoutMasterIdLst>
    <p:handoutMasterId r:id="rId5"/>
  </p:handoutMasterIdLst>
  <p:sldIdLst>
    <p:sldId id="711" r:id="rId2"/>
    <p:sldId id="710" r:id="rId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99"/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81" autoAdjust="0"/>
  </p:normalViewPr>
  <p:slideViewPr>
    <p:cSldViewPr>
      <p:cViewPr varScale="1">
        <p:scale>
          <a:sx n="98" d="100"/>
          <a:sy n="98" d="100"/>
        </p:scale>
        <p:origin x="36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9760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397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Bandwidth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Physical layer</a:t>
                </a: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Through RSSI, can estimate Bandwidth (1 to 1)</a:t>
                </a:r>
              </a:p>
              <a:p>
                <a:pPr lvl="1"/>
                <a:r>
                  <a:rPr lang="en-US" altLang="ko-KR" dirty="0">
                    <a:solidFill>
                      <a:srgbClr val="000000"/>
                    </a:solidFill>
                    <a:cs typeface="Tahoma" panose="020B0604030504040204" pitchFamily="34" charset="0"/>
                  </a:rPr>
                  <a:t>Only considered information between two </a:t>
                </a: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antennas</a:t>
                </a: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Can’t consider upper layer situation</a:t>
                </a:r>
              </a:p>
              <a:p>
                <a:pPr lvl="1"/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Upper layer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Need to consider “</a:t>
                </a:r>
                <a:r>
                  <a:rPr lang="en-US" altLang="ko-KR" b="1" dirty="0" smtClean="0">
                    <a:solidFill>
                      <a:srgbClr val="FF0000"/>
                    </a:solidFill>
                    <a:cs typeface="Tahoma" panose="020B0604030504040204" pitchFamily="34" charset="0"/>
                  </a:rPr>
                  <a:t>share</a:t>
                </a: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”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Real throughput is not decided by RSSI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marL="0" indent="0">
                  <a:buNone/>
                </a:pP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Estimation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Consider Time Resource and RSSI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𝑏𝑤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𝑒𝑠𝑡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𝑏𝑤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𝑅𝑆𝑆𝐼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∗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𝑟𝑒𝑚𝑎𝑖𝑛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𝑠𝑙𝑜𝑡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marL="457200" lvl="1" indent="0">
                  <a:buNone/>
                </a:pPr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5004048" y="4776477"/>
            <a:ext cx="6344753" cy="1605274"/>
            <a:chOff x="1203163" y="5340971"/>
            <a:chExt cx="6344753" cy="1605274"/>
          </a:xfrm>
        </p:grpSpPr>
        <p:sp>
          <p:nvSpPr>
            <p:cNvPr id="17" name="자유형 16"/>
            <p:cNvSpPr/>
            <p:nvPr/>
          </p:nvSpPr>
          <p:spPr>
            <a:xfrm>
              <a:off x="6472287" y="5765643"/>
              <a:ext cx="1050973" cy="285750"/>
            </a:xfrm>
            <a:custGeom>
              <a:avLst/>
              <a:gdLst>
                <a:gd name="connsiteX0" fmla="*/ 0 w 2352675"/>
                <a:gd name="connsiteY0" fmla="*/ 285750 h 285750"/>
                <a:gd name="connsiteX1" fmla="*/ 0 w 2352675"/>
                <a:gd name="connsiteY1" fmla="*/ 0 h 285750"/>
                <a:gd name="connsiteX2" fmla="*/ 2352675 w 2352675"/>
                <a:gd name="connsiteY2" fmla="*/ 0 h 285750"/>
                <a:gd name="connsiteX3" fmla="*/ 2352675 w 2352675"/>
                <a:gd name="connsiteY3" fmla="*/ 26670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75" h="285750">
                  <a:moveTo>
                    <a:pt x="0" y="285750"/>
                  </a:moveTo>
                  <a:lnTo>
                    <a:pt x="0" y="0"/>
                  </a:lnTo>
                  <a:lnTo>
                    <a:pt x="2352675" y="0"/>
                  </a:lnTo>
                  <a:lnTo>
                    <a:pt x="2352675" y="26670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prstDash val="sysDash"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411823" y="6013144"/>
              <a:ext cx="3096344" cy="255990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211212" y="6013144"/>
              <a:ext cx="2344627" cy="25599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211212" y="6013144"/>
              <a:ext cx="6336704" cy="255990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043822" y="5961701"/>
              <a:ext cx="1018456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UE1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4707967" y="5981048"/>
              <a:ext cx="612193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</a:rPr>
                <a:t>UE2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직사각형 30"/>
                <p:cNvSpPr/>
                <p:nvPr/>
              </p:nvSpPr>
              <p:spPr>
                <a:xfrm>
                  <a:off x="4083483" y="6484580"/>
                  <a:ext cx="730424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fontAlgn="t">
                    <a:spcBef>
                      <a:spcPct val="20000"/>
                    </a:spcBef>
                    <a:buClr>
                      <a:srgbClr val="A20000"/>
                    </a:buClr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ker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kern="0">
                                <a:latin typeface="Cambria Math"/>
                              </a:rPr>
                              <m:t>𝑠𝑙𝑜𝑡</m:t>
                            </m:r>
                          </m:sub>
                        </m:sSub>
                      </m:oMath>
                    </m:oMathPara>
                  </a14:m>
                  <a:endParaRPr lang="en-US" altLang="ko-KR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endParaRPr>
                </a:p>
              </p:txBody>
            </p:sp>
          </mc:Choice>
          <mc:Fallback>
            <p:sp>
              <p:nvSpPr>
                <p:cNvPr id="31" name="직사각형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483" y="6484580"/>
                  <a:ext cx="73042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667" r="-833" b="-3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직사각형 32"/>
                <p:cNvSpPr/>
                <p:nvPr/>
              </p:nvSpPr>
              <p:spPr>
                <a:xfrm>
                  <a:off x="6575968" y="5340971"/>
                  <a:ext cx="399135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fontAlgn="t">
                    <a:spcBef>
                      <a:spcPct val="20000"/>
                    </a:spcBef>
                    <a:buClr>
                      <a:srgbClr val="A20000"/>
                    </a:buClr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kern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1" kern="0" smtClean="0">
                                <a:latin typeface="Cambria Math" panose="02040503050406030204" pitchFamily="18" charset="0"/>
                              </a:rPr>
                              <m:t>𝑟𝑒𝑚𝑎𝑖𝑛</m:t>
                            </m:r>
                          </m:sub>
                        </m:sSub>
                      </m:oMath>
                    </m:oMathPara>
                  </a14:m>
                  <a:endParaRPr lang="en-US" altLang="ko-KR" sz="12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endParaRPr>
                </a:p>
              </p:txBody>
            </p:sp>
          </mc:Choice>
          <mc:Fallback>
            <p:sp>
              <p:nvSpPr>
                <p:cNvPr id="33" name="직사각형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968" y="5340971"/>
                  <a:ext cx="399135" cy="400110"/>
                </a:xfrm>
                <a:prstGeom prst="rect">
                  <a:avLst/>
                </a:prstGeom>
                <a:blipFill>
                  <a:blip r:embed="rId5"/>
                  <a:stretch>
                    <a:fillRect r="-131818" b="-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자유형 33"/>
            <p:cNvSpPr/>
            <p:nvPr/>
          </p:nvSpPr>
          <p:spPr>
            <a:xfrm rot="10800000">
              <a:off x="1203163" y="6249733"/>
              <a:ext cx="6344752" cy="285750"/>
            </a:xfrm>
            <a:custGeom>
              <a:avLst/>
              <a:gdLst>
                <a:gd name="connsiteX0" fmla="*/ 0 w 2352675"/>
                <a:gd name="connsiteY0" fmla="*/ 285750 h 285750"/>
                <a:gd name="connsiteX1" fmla="*/ 0 w 2352675"/>
                <a:gd name="connsiteY1" fmla="*/ 0 h 285750"/>
                <a:gd name="connsiteX2" fmla="*/ 2352675 w 2352675"/>
                <a:gd name="connsiteY2" fmla="*/ 0 h 285750"/>
                <a:gd name="connsiteX3" fmla="*/ 2352675 w 2352675"/>
                <a:gd name="connsiteY3" fmla="*/ 26670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2675" h="285750">
                  <a:moveTo>
                    <a:pt x="0" y="285750"/>
                  </a:moveTo>
                  <a:lnTo>
                    <a:pt x="0" y="0"/>
                  </a:lnTo>
                  <a:lnTo>
                    <a:pt x="2352675" y="0"/>
                  </a:lnTo>
                  <a:lnTo>
                    <a:pt x="2352675" y="26670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prstDash val="sysDash"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3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자유형 44"/>
          <p:cNvSpPr/>
          <p:nvPr/>
        </p:nvSpPr>
        <p:spPr>
          <a:xfrm>
            <a:off x="4854102" y="3310272"/>
            <a:ext cx="2208179" cy="972766"/>
          </a:xfrm>
          <a:custGeom>
            <a:avLst/>
            <a:gdLst>
              <a:gd name="connsiteX0" fmla="*/ 2208179 w 2208179"/>
              <a:gd name="connsiteY0" fmla="*/ 972766 h 972766"/>
              <a:gd name="connsiteX1" fmla="*/ 2208179 w 2208179"/>
              <a:gd name="connsiteY1" fmla="*/ 29183 h 972766"/>
              <a:gd name="connsiteX2" fmla="*/ 1643975 w 2208179"/>
              <a:gd name="connsiteY2" fmla="*/ 0 h 972766"/>
              <a:gd name="connsiteX3" fmla="*/ 982494 w 2208179"/>
              <a:gd name="connsiteY3" fmla="*/ 48638 h 972766"/>
              <a:gd name="connsiteX4" fmla="*/ 671209 w 2208179"/>
              <a:gd name="connsiteY4" fmla="*/ 175098 h 972766"/>
              <a:gd name="connsiteX5" fmla="*/ 496111 w 2208179"/>
              <a:gd name="connsiteY5" fmla="*/ 301557 h 972766"/>
              <a:gd name="connsiteX6" fmla="*/ 321013 w 2208179"/>
              <a:gd name="connsiteY6" fmla="*/ 554476 h 972766"/>
              <a:gd name="connsiteX7" fmla="*/ 214009 w 2208179"/>
              <a:gd name="connsiteY7" fmla="*/ 719847 h 972766"/>
              <a:gd name="connsiteX8" fmla="*/ 0 w 2208179"/>
              <a:gd name="connsiteY8" fmla="*/ 963038 h 972766"/>
              <a:gd name="connsiteX9" fmla="*/ 2208179 w 2208179"/>
              <a:gd name="connsiteY9" fmla="*/ 972766 h 97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8179" h="972766">
                <a:moveTo>
                  <a:pt x="2208179" y="972766"/>
                </a:moveTo>
                <a:lnTo>
                  <a:pt x="2208179" y="29183"/>
                </a:lnTo>
                <a:lnTo>
                  <a:pt x="1643975" y="0"/>
                </a:lnTo>
                <a:lnTo>
                  <a:pt x="982494" y="48638"/>
                </a:lnTo>
                <a:lnTo>
                  <a:pt x="671209" y="175098"/>
                </a:lnTo>
                <a:lnTo>
                  <a:pt x="496111" y="301557"/>
                </a:lnTo>
                <a:lnTo>
                  <a:pt x="321013" y="554476"/>
                </a:lnTo>
                <a:lnTo>
                  <a:pt x="214009" y="719847"/>
                </a:lnTo>
                <a:lnTo>
                  <a:pt x="0" y="963038"/>
                </a:lnTo>
                <a:lnTo>
                  <a:pt x="2208179" y="972766"/>
                </a:lnTo>
                <a:close/>
              </a:path>
            </a:pathLst>
          </a:custGeom>
          <a:solidFill>
            <a:srgbClr val="99FF99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924128" y="3417276"/>
            <a:ext cx="554476" cy="865762"/>
          </a:xfrm>
          <a:custGeom>
            <a:avLst/>
            <a:gdLst>
              <a:gd name="connsiteX0" fmla="*/ 554476 w 554476"/>
              <a:gd name="connsiteY0" fmla="*/ 0 h 865762"/>
              <a:gd name="connsiteX1" fmla="*/ 554476 w 554476"/>
              <a:gd name="connsiteY1" fmla="*/ 865762 h 865762"/>
              <a:gd name="connsiteX2" fmla="*/ 0 w 554476"/>
              <a:gd name="connsiteY2" fmla="*/ 865762 h 865762"/>
              <a:gd name="connsiteX3" fmla="*/ 233463 w 554476"/>
              <a:gd name="connsiteY3" fmla="*/ 496111 h 865762"/>
              <a:gd name="connsiteX4" fmla="*/ 554476 w 554476"/>
              <a:gd name="connsiteY4" fmla="*/ 0 h 86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476" h="865762">
                <a:moveTo>
                  <a:pt x="554476" y="0"/>
                </a:moveTo>
                <a:lnTo>
                  <a:pt x="554476" y="865762"/>
                </a:lnTo>
                <a:lnTo>
                  <a:pt x="0" y="865762"/>
                </a:lnTo>
                <a:lnTo>
                  <a:pt x="233463" y="496111"/>
                </a:lnTo>
                <a:lnTo>
                  <a:pt x="554476" y="0"/>
                </a:lnTo>
                <a:close/>
              </a:path>
            </a:pathLst>
          </a:custGeom>
          <a:solidFill>
            <a:srgbClr val="99FF99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Probability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How to determine the AP using statistical properties</a:t>
                </a: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Assume </a:t>
                </a:r>
                <a:r>
                  <a:rPr lang="en-US" altLang="ko-KR" b="1" dirty="0" smtClean="0">
                    <a:solidFill>
                      <a:srgbClr val="FF0000"/>
                    </a:solidFill>
                    <a:cs typeface="Tahoma" panose="020B0604030504040204" pitchFamily="34" charset="0"/>
                  </a:rPr>
                  <a:t>estimated bandwidth</a:t>
                </a:r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 follows Gaussian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𝑈𝐸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 wants to connect ideal AP</a:t>
                </a: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r>
                  <a:rPr lang="en-US" altLang="ko-KR" dirty="0" smtClean="0">
                    <a:solidFill>
                      <a:srgbClr val="000000"/>
                    </a:solidFill>
                    <a:cs typeface="Tahoma" panose="020B0604030504040204" pitchFamily="34" charset="0"/>
                  </a:rPr>
                  <a:t>Using probability</a:t>
                </a:r>
              </a:p>
              <a:p>
                <a:pPr lvl="1"/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lvl="1"/>
                <a:endParaRPr lang="en-US" altLang="ko-KR" dirty="0" smtClean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  <a:p>
                <a:pPr marL="457200" lvl="1" indent="0">
                  <a:buNone/>
                </a:pPr>
                <a:endParaRPr lang="en-US" altLang="ko-KR" dirty="0">
                  <a:solidFill>
                    <a:srgbClr val="000000"/>
                  </a:solidFill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8" name="이등변 삼각형 7"/>
          <p:cNvSpPr/>
          <p:nvPr/>
        </p:nvSpPr>
        <p:spPr>
          <a:xfrm>
            <a:off x="899592" y="2777150"/>
            <a:ext cx="2640282" cy="1500424"/>
          </a:xfrm>
          <a:custGeom>
            <a:avLst/>
            <a:gdLst>
              <a:gd name="connsiteX0" fmla="*/ 0 w 2520280"/>
              <a:gd name="connsiteY0" fmla="*/ 1944216 h 1944216"/>
              <a:gd name="connsiteX1" fmla="*/ 1260140 w 2520280"/>
              <a:gd name="connsiteY1" fmla="*/ 0 h 1944216"/>
              <a:gd name="connsiteX2" fmla="*/ 2520280 w 2520280"/>
              <a:gd name="connsiteY2" fmla="*/ 1944216 h 1944216"/>
              <a:gd name="connsiteX3" fmla="*/ 0 w 2520280"/>
              <a:gd name="connsiteY3" fmla="*/ 1944216 h 1944216"/>
              <a:gd name="connsiteX0" fmla="*/ 0 w 2520280"/>
              <a:gd name="connsiteY0" fmla="*/ 1944236 h 1944236"/>
              <a:gd name="connsiteX1" fmla="*/ 1260140 w 2520280"/>
              <a:gd name="connsiteY1" fmla="*/ 20 h 1944236"/>
              <a:gd name="connsiteX2" fmla="*/ 2520280 w 2520280"/>
              <a:gd name="connsiteY2" fmla="*/ 1944236 h 1944236"/>
              <a:gd name="connsiteX3" fmla="*/ 0 w 2520280"/>
              <a:gd name="connsiteY3" fmla="*/ 1944236 h 1944236"/>
              <a:gd name="connsiteX0" fmla="*/ 0 w 2520280"/>
              <a:gd name="connsiteY0" fmla="*/ 1944224 h 1944224"/>
              <a:gd name="connsiteX1" fmla="*/ 1260140 w 2520280"/>
              <a:gd name="connsiteY1" fmla="*/ 8 h 1944224"/>
              <a:gd name="connsiteX2" fmla="*/ 2520280 w 2520280"/>
              <a:gd name="connsiteY2" fmla="*/ 1944224 h 1944224"/>
              <a:gd name="connsiteX3" fmla="*/ 0 w 2520280"/>
              <a:gd name="connsiteY3" fmla="*/ 1944224 h 1944224"/>
              <a:gd name="connsiteX0" fmla="*/ 0 w 2520280"/>
              <a:gd name="connsiteY0" fmla="*/ 2250645 h 2250645"/>
              <a:gd name="connsiteX1" fmla="*/ 1269426 w 2520280"/>
              <a:gd name="connsiteY1" fmla="*/ 6 h 2250645"/>
              <a:gd name="connsiteX2" fmla="*/ 2520280 w 2520280"/>
              <a:gd name="connsiteY2" fmla="*/ 2250645 h 2250645"/>
              <a:gd name="connsiteX3" fmla="*/ 0 w 2520280"/>
              <a:gd name="connsiteY3" fmla="*/ 2250645 h 2250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280" h="2250645">
                <a:moveTo>
                  <a:pt x="0" y="2250645"/>
                </a:moveTo>
                <a:cubicBezTo>
                  <a:pt x="420047" y="1602573"/>
                  <a:pt x="640677" y="3688"/>
                  <a:pt x="1269426" y="6"/>
                </a:cubicBezTo>
                <a:cubicBezTo>
                  <a:pt x="1898175" y="-3676"/>
                  <a:pt x="2100233" y="1602573"/>
                  <a:pt x="2520280" y="2250645"/>
                </a:cubicBezTo>
                <a:lnTo>
                  <a:pt x="0" y="2250645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 bwMode="auto">
          <a:xfrm flipV="1">
            <a:off x="2219733" y="2693398"/>
            <a:ext cx="0" cy="194421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683568" y="4277574"/>
            <a:ext cx="331236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 bwMode="auto">
              <a:xfrm>
                <a:off x="2771800" y="2636912"/>
                <a:ext cx="2255635" cy="41678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𝐴𝑃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2000" dirty="0"/>
                        <m:t>,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800" y="2636912"/>
                <a:ext cx="2255635" cy="416781"/>
              </a:xfrm>
              <a:prstGeom prst="rect">
                <a:avLst/>
              </a:prstGeom>
              <a:blipFill>
                <a:blip r:embed="rId4"/>
                <a:stretch>
                  <a:fillRect b="-1470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이등변 삼각형 7"/>
          <p:cNvSpPr/>
          <p:nvPr/>
        </p:nvSpPr>
        <p:spPr>
          <a:xfrm>
            <a:off x="4819591" y="3302440"/>
            <a:ext cx="3344900" cy="982513"/>
          </a:xfrm>
          <a:custGeom>
            <a:avLst/>
            <a:gdLst>
              <a:gd name="connsiteX0" fmla="*/ 0 w 2520280"/>
              <a:gd name="connsiteY0" fmla="*/ 1944216 h 1944216"/>
              <a:gd name="connsiteX1" fmla="*/ 1260140 w 2520280"/>
              <a:gd name="connsiteY1" fmla="*/ 0 h 1944216"/>
              <a:gd name="connsiteX2" fmla="*/ 2520280 w 2520280"/>
              <a:gd name="connsiteY2" fmla="*/ 1944216 h 1944216"/>
              <a:gd name="connsiteX3" fmla="*/ 0 w 2520280"/>
              <a:gd name="connsiteY3" fmla="*/ 1944216 h 1944216"/>
              <a:gd name="connsiteX0" fmla="*/ 0 w 2520280"/>
              <a:gd name="connsiteY0" fmla="*/ 1944236 h 1944236"/>
              <a:gd name="connsiteX1" fmla="*/ 1260140 w 2520280"/>
              <a:gd name="connsiteY1" fmla="*/ 20 h 1944236"/>
              <a:gd name="connsiteX2" fmla="*/ 2520280 w 2520280"/>
              <a:gd name="connsiteY2" fmla="*/ 1944236 h 1944236"/>
              <a:gd name="connsiteX3" fmla="*/ 0 w 2520280"/>
              <a:gd name="connsiteY3" fmla="*/ 1944236 h 1944236"/>
              <a:gd name="connsiteX0" fmla="*/ 0 w 2520280"/>
              <a:gd name="connsiteY0" fmla="*/ 1944224 h 1944224"/>
              <a:gd name="connsiteX1" fmla="*/ 1260140 w 2520280"/>
              <a:gd name="connsiteY1" fmla="*/ 8 h 1944224"/>
              <a:gd name="connsiteX2" fmla="*/ 2520280 w 2520280"/>
              <a:gd name="connsiteY2" fmla="*/ 1944224 h 1944224"/>
              <a:gd name="connsiteX3" fmla="*/ 0 w 2520280"/>
              <a:gd name="connsiteY3" fmla="*/ 1944224 h 1944224"/>
              <a:gd name="connsiteX0" fmla="*/ 0 w 2520280"/>
              <a:gd name="connsiteY0" fmla="*/ 1127111 h 1127111"/>
              <a:gd name="connsiteX1" fmla="*/ 1250854 w 2520280"/>
              <a:gd name="connsiteY1" fmla="*/ 21 h 1127111"/>
              <a:gd name="connsiteX2" fmla="*/ 2520280 w 2520280"/>
              <a:gd name="connsiteY2" fmla="*/ 1127111 h 1127111"/>
              <a:gd name="connsiteX3" fmla="*/ 0 w 2520280"/>
              <a:gd name="connsiteY3" fmla="*/ 1127111 h 1127111"/>
              <a:gd name="connsiteX0" fmla="*/ 0 w 2520280"/>
              <a:gd name="connsiteY0" fmla="*/ 1333411 h 1333411"/>
              <a:gd name="connsiteX1" fmla="*/ 1274608 w 2520280"/>
              <a:gd name="connsiteY1" fmla="*/ 14 h 1333411"/>
              <a:gd name="connsiteX2" fmla="*/ 2520280 w 2520280"/>
              <a:gd name="connsiteY2" fmla="*/ 1333411 h 1333411"/>
              <a:gd name="connsiteX3" fmla="*/ 0 w 2520280"/>
              <a:gd name="connsiteY3" fmla="*/ 1333411 h 1333411"/>
              <a:gd name="connsiteX0" fmla="*/ 0 w 2520280"/>
              <a:gd name="connsiteY0" fmla="*/ 1333411 h 1333411"/>
              <a:gd name="connsiteX1" fmla="*/ 1274608 w 2520280"/>
              <a:gd name="connsiteY1" fmla="*/ 14 h 1333411"/>
              <a:gd name="connsiteX2" fmla="*/ 2520280 w 2520280"/>
              <a:gd name="connsiteY2" fmla="*/ 1333411 h 1333411"/>
              <a:gd name="connsiteX3" fmla="*/ 0 w 2520280"/>
              <a:gd name="connsiteY3" fmla="*/ 1333411 h 1333411"/>
              <a:gd name="connsiteX0" fmla="*/ 0 w 2520280"/>
              <a:gd name="connsiteY0" fmla="*/ 1463849 h 1463849"/>
              <a:gd name="connsiteX1" fmla="*/ 1267279 w 2520280"/>
              <a:gd name="connsiteY1" fmla="*/ 12 h 1463849"/>
              <a:gd name="connsiteX2" fmla="*/ 2520280 w 2520280"/>
              <a:gd name="connsiteY2" fmla="*/ 1463849 h 1463849"/>
              <a:gd name="connsiteX3" fmla="*/ 0 w 2520280"/>
              <a:gd name="connsiteY3" fmla="*/ 1463849 h 146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280" h="1463849">
                <a:moveTo>
                  <a:pt x="0" y="1463849"/>
                </a:moveTo>
                <a:cubicBezTo>
                  <a:pt x="420047" y="815777"/>
                  <a:pt x="210966" y="3694"/>
                  <a:pt x="1267279" y="12"/>
                </a:cubicBezTo>
                <a:cubicBezTo>
                  <a:pt x="2323592" y="-3670"/>
                  <a:pt x="2100233" y="815777"/>
                  <a:pt x="2520280" y="1463849"/>
                </a:cubicBezTo>
                <a:lnTo>
                  <a:pt x="0" y="146384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 bwMode="auto">
          <a:xfrm flipV="1">
            <a:off x="6496300" y="2693398"/>
            <a:ext cx="0" cy="194421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>
            <a:off x="4711579" y="4277574"/>
            <a:ext cx="356092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 bwMode="auto">
              <a:xfrm>
                <a:off x="6588224" y="2636912"/>
                <a:ext cx="1872208" cy="41678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𝐴𝑃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2000" dirty="0"/>
                        <m:t>,</m:t>
                      </m:r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8224" y="2636912"/>
                <a:ext cx="1872208" cy="416781"/>
              </a:xfrm>
              <a:prstGeom prst="rect">
                <a:avLst/>
              </a:prstGeom>
              <a:blipFill>
                <a:blip r:embed="rId5"/>
                <a:stretch>
                  <a:fillRect r="-2606" b="-14706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1261413" y="4339510"/>
                <a:ext cx="718402" cy="436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𝑟𝑒𝑞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413" y="4339510"/>
                <a:ext cx="718402" cy="436530"/>
              </a:xfrm>
              <a:prstGeom prst="rect">
                <a:avLst/>
              </a:prstGeom>
              <a:blipFill>
                <a:blip r:embed="rId6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/>
              <p:cNvSpPr/>
              <p:nvPr/>
            </p:nvSpPr>
            <p:spPr>
              <a:xfrm>
                <a:off x="6841734" y="4340457"/>
                <a:ext cx="718402" cy="436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𝑟𝑒𝑞</m:t>
                          </m:r>
                        </m:sup>
                      </m:sSubSup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34" y="4340457"/>
                <a:ext cx="718402" cy="436530"/>
              </a:xfrm>
              <a:prstGeom prst="rect">
                <a:avLst/>
              </a:prstGeom>
              <a:blipFill>
                <a:blip r:embed="rId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6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80190</TotalTime>
  <Words>67</Words>
  <Application>Microsoft Office PowerPoint</Application>
  <PresentationFormat>화면 슬라이드 쇼(4:3)</PresentationFormat>
  <Paragraphs>34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Bandwidth</vt:lpstr>
      <vt:lpstr>Probability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5021</cp:revision>
  <cp:lastPrinted>2018-08-16T16:32:18Z</cp:lastPrinted>
  <dcterms:created xsi:type="dcterms:W3CDTF">2010-07-29T14:05:23Z</dcterms:created>
  <dcterms:modified xsi:type="dcterms:W3CDTF">2018-12-04T14:29:19Z</dcterms:modified>
</cp:coreProperties>
</file>